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xlsx" ContentType="application/vnd.openxmlformats-officedocument.spreadsheetml.shee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94" r:id="rId12"/>
    <p:sldId id="295" r:id="rId13"/>
    <p:sldId id="272" r:id="rId14"/>
    <p:sldId id="273" r:id="rId15"/>
    <p:sldId id="274" r:id="rId16"/>
    <p:sldId id="265" r:id="rId17"/>
    <p:sldId id="266" r:id="rId18"/>
    <p:sldId id="268" r:id="rId19"/>
    <p:sldId id="269" r:id="rId20"/>
    <p:sldId id="270" r:id="rId21"/>
    <p:sldId id="298" r:id="rId22"/>
    <p:sldId id="271" r:id="rId23"/>
    <p:sldId id="297" r:id="rId25"/>
    <p:sldId id="296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2" r:id="rId43"/>
    <p:sldId id="293" r:id="rId4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7C80"/>
    <a:srgbClr val="F3E3DA"/>
    <a:srgbClr val="FF66CC"/>
    <a:srgbClr val="7F36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88" y="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-289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liujian\&#24037;&#20316;&#25991;&#20214;\2011\8.&#25307;&#32856;\&#23703;&#20301;&#24207;&#21015;&#35774;&#35745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CN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Sheet2!$E$9</c:f>
              <c:strCache>
                <c:ptCount val="1"/>
                <c:pt idx="0">
                  <c:v>施工</c:v>
                </c:pt>
              </c:strCache>
            </c:strRef>
          </c:tx>
          <c:spPr>
            <a:ln w="63500" cap="rnd" cmpd="sng" algn="ctr">
              <a:solidFill>
                <a:srgbClr val="FF0000"/>
              </a:solidFill>
              <a:prstDash val="solid"/>
              <a:round/>
            </a:ln>
          </c:spPr>
          <c:dLbls>
            <c:delete val="1"/>
          </c:dLbls>
          <c:cat>
            <c:strRef>
              <c:f>Sheet2!$D$10:$D$14</c:f>
              <c:strCache>
                <c:ptCount val="5"/>
                <c:pt idx="0">
                  <c:v>助理</c:v>
                </c:pt>
                <c:pt idx="1">
                  <c:v>员级</c:v>
                </c:pt>
                <c:pt idx="2">
                  <c:v>主办级</c:v>
                </c:pt>
                <c:pt idx="3">
                  <c:v>副经理</c:v>
                </c:pt>
                <c:pt idx="4">
                  <c:v>经理</c:v>
                </c:pt>
              </c:strCache>
            </c:strRef>
          </c:cat>
          <c:val>
            <c:numRef>
              <c:f>Sheet2!$E$10:$E$14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Sheet2!$F$9</c:f>
              <c:strCache>
                <c:ptCount val="1"/>
                <c:pt idx="0">
                  <c:v>技术</c:v>
                </c:pt>
              </c:strCache>
            </c:strRef>
          </c:tx>
          <c:spPr>
            <a:ln w="63500" cap="rnd" cmpd="sng" algn="ctr">
              <a:solidFill>
                <a:srgbClr val="0000FF"/>
              </a:solidFill>
              <a:prstDash val="solid"/>
              <a:round/>
            </a:ln>
          </c:spPr>
          <c:dLbls>
            <c:delete val="1"/>
          </c:dLbls>
          <c:cat>
            <c:strRef>
              <c:f>Sheet2!$D$10:$D$14</c:f>
              <c:strCache>
                <c:ptCount val="5"/>
                <c:pt idx="0">
                  <c:v>助理</c:v>
                </c:pt>
                <c:pt idx="1">
                  <c:v>员级</c:v>
                </c:pt>
                <c:pt idx="2">
                  <c:v>主办级</c:v>
                </c:pt>
                <c:pt idx="3">
                  <c:v>副经理</c:v>
                </c:pt>
                <c:pt idx="4">
                  <c:v>经理</c:v>
                </c:pt>
              </c:strCache>
            </c:strRef>
          </c:cat>
          <c:val>
            <c:numRef>
              <c:f>Sheet2!$F$10:$F$14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7</c:v>
                </c:pt>
                <c:pt idx="4">
                  <c:v>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Sheet2!$G$9</c:f>
              <c:strCache>
                <c:ptCount val="1"/>
                <c:pt idx="0">
                  <c:v>质安</c:v>
                </c:pt>
              </c:strCache>
            </c:strRef>
          </c:tx>
          <c:spPr>
            <a:ln w="63500" cap="rnd" cmpd="sng" algn="ctr">
              <a:solidFill>
                <a:srgbClr val="009900"/>
              </a:solidFill>
              <a:prstDash val="solid"/>
              <a:round/>
            </a:ln>
          </c:spPr>
          <c:dLbls>
            <c:delete val="1"/>
          </c:dLbls>
          <c:cat>
            <c:strRef>
              <c:f>Sheet2!$D$10:$D$14</c:f>
              <c:strCache>
                <c:ptCount val="5"/>
                <c:pt idx="0">
                  <c:v>助理</c:v>
                </c:pt>
                <c:pt idx="1">
                  <c:v>员级</c:v>
                </c:pt>
                <c:pt idx="2">
                  <c:v>主办级</c:v>
                </c:pt>
                <c:pt idx="3">
                  <c:v>副经理</c:v>
                </c:pt>
                <c:pt idx="4">
                  <c:v>经理</c:v>
                </c:pt>
              </c:strCache>
            </c:strRef>
          </c:cat>
          <c:val>
            <c:numRef>
              <c:f>Sheet2!$G$10:$G$14</c:f>
              <c:numCache>
                <c:formatCode>General</c:formatCode>
                <c:ptCount val="5"/>
                <c:pt idx="0">
                  <c:v>0</c:v>
                </c:pt>
                <c:pt idx="1">
                  <c:v>1.5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Sheet2!$H$9</c:f>
              <c:strCache>
                <c:ptCount val="1"/>
                <c:pt idx="0">
                  <c:v>成本</c:v>
                </c:pt>
              </c:strCache>
            </c:strRef>
          </c:tx>
          <c:spPr>
            <a:ln w="63500" cap="rnd" cmpd="sng" algn="ctr">
              <a:solidFill>
                <a:srgbClr val="FFFF00"/>
              </a:solidFill>
              <a:prstDash val="solid"/>
              <a:round/>
            </a:ln>
          </c:spPr>
          <c:dLbls>
            <c:delete val="1"/>
          </c:dLbls>
          <c:cat>
            <c:strRef>
              <c:f>Sheet2!$D$10:$D$14</c:f>
              <c:strCache>
                <c:ptCount val="5"/>
                <c:pt idx="0">
                  <c:v>助理</c:v>
                </c:pt>
                <c:pt idx="1">
                  <c:v>员级</c:v>
                </c:pt>
                <c:pt idx="2">
                  <c:v>主办级</c:v>
                </c:pt>
                <c:pt idx="3">
                  <c:v>副经理</c:v>
                </c:pt>
                <c:pt idx="4">
                  <c:v>经理</c:v>
                </c:pt>
              </c:strCache>
            </c:strRef>
          </c:cat>
          <c:val>
            <c:numRef>
              <c:f>Sheet2!$H$10:$H$14</c:f>
              <c:numCache>
                <c:formatCode>General</c:formatCode>
                <c:ptCount val="5"/>
                <c:pt idx="0">
                  <c:v>0</c:v>
                </c:pt>
                <c:pt idx="1">
                  <c:v>2.5</c:v>
                </c:pt>
                <c:pt idx="2">
                  <c:v>3.5</c:v>
                </c:pt>
                <c:pt idx="3">
                  <c:v>5.5</c:v>
                </c:pt>
                <c:pt idx="4">
                  <c:v>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9819648"/>
        <c:axId val="199821184"/>
      </c:lineChart>
      <c:catAx>
        <c:axId val="199819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</a:p>
        </c:txPr>
        <c:crossAx val="199821184"/>
        <c:crosses val="autoZero"/>
        <c:auto val="1"/>
        <c:lblAlgn val="ctr"/>
        <c:lblOffset val="100"/>
        <c:noMultiLvlLbl val="0"/>
      </c:catAx>
      <c:valAx>
        <c:axId val="19982118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accent1"/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</a:p>
        </c:txPr>
        <c:crossAx val="199819648"/>
        <c:crosses val="autoZero"/>
        <c:crossBetween val="between"/>
      </c:valAx>
      <c:spPr>
        <a:solidFill>
          <a:schemeClr val="bg1">
            <a:lumMod val="75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95232334004809"/>
          <c:y val="0.205206350261766"/>
          <c:w val="0.0815071849768167"/>
          <c:h val="0.231256474145413"/>
        </c:manualLayout>
      </c:layout>
      <c:overlay val="0"/>
      <c:txPr>
        <a:bodyPr rot="0" spcFirstLastPara="0" vertOverflow="ellipsis" vert="horz" wrap="square" anchor="ctr" anchorCtr="1"/>
        <a:lstStyle/>
        <a:p>
          <a:pPr>
            <a:defRPr lang="zh-CN" sz="12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zh-CN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58FF10-3AEA-498D-8D40-6D4887F15C43}" type="doc">
      <dgm:prSet loTypeId="urn:microsoft.com/office/officeart/2005/8/layout/orgChart1" loCatId="hierarchy" qsTypeId="urn:microsoft.com/office/officeart/2005/8/quickstyle/simple3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E57C30D7-A424-4E65-9B09-4C668610F409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b="1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rPr>
            <a:t>广州富力地产股份有限公司</a:t>
          </a:r>
          <a:endParaRPr lang="en-US" altLang="zh-CN" sz="2000" b="1" dirty="0" smtClean="0">
            <a:solidFill>
              <a:schemeClr val="bg1">
                <a:lumMod val="50000"/>
              </a:schemeClr>
            </a:solidFill>
            <a:latin typeface="华文细黑" panose="02010600040101010101" pitchFamily="2" charset="-122"/>
            <a:ea typeface="华文细黑" panose="02010600040101010101" pitchFamily="2" charset="-122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sz="2000" b="1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rPr>
            <a:t>（下属子公司）</a:t>
          </a:r>
          <a:endParaRPr lang="zh-CN" altLang="en-US" sz="2000" b="1" dirty="0">
            <a:solidFill>
              <a:schemeClr val="bg1">
                <a:lumMod val="50000"/>
              </a:schemeClr>
            </a:solidFill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FCAE60A9-B5D5-4F31-B984-FB409C4A7403}" cxnId="{609D420C-79D2-405B-B5A3-547B286DA2DC}" type="parTrans">
      <dgm:prSet/>
      <dgm:spPr/>
      <dgm:t>
        <a:bodyPr/>
        <a:lstStyle/>
        <a:p>
          <a:endParaRPr lang="zh-CN" altLang="en-US"/>
        </a:p>
      </dgm:t>
    </dgm:pt>
    <dgm:pt modelId="{968D07EB-E6E0-4065-B051-0A35FFE3C068}" cxnId="{609D420C-79D2-405B-B5A3-547B286DA2DC}" type="sibTrans">
      <dgm:prSet/>
      <dgm:spPr/>
      <dgm:t>
        <a:bodyPr/>
        <a:lstStyle/>
        <a:p>
          <a:endParaRPr lang="zh-CN" altLang="en-US"/>
        </a:p>
      </dgm:t>
    </dgm:pt>
    <dgm:pt modelId="{30CBEA06-CBB7-448B-BB0A-4E98A573FE52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广州天力建筑工程有限公司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DD5FFF07-2C80-4389-A454-645E755BB898}" cxnId="{1A11D726-3574-4E29-9B55-0D8745B25B17}" type="parTrans">
      <dgm:prSet/>
      <dgm:spPr/>
      <dgm:t>
        <a:bodyPr/>
        <a:lstStyle/>
        <a:p>
          <a:endParaRPr lang="zh-CN" altLang="en-US"/>
        </a:p>
      </dgm:t>
    </dgm:pt>
    <dgm:pt modelId="{28A0C8B5-43C4-4D2D-9612-5352705F09A0}" cxnId="{1A11D726-3574-4E29-9B55-0D8745B25B17}" type="sibTrans">
      <dgm:prSet/>
      <dgm:spPr/>
      <dgm:t>
        <a:bodyPr/>
        <a:lstStyle/>
        <a:p>
          <a:endParaRPr lang="zh-CN" altLang="en-US"/>
        </a:p>
      </dgm:t>
    </dgm:pt>
    <dgm:pt modelId="{A2262BDB-AB3A-48AF-BB81-9111913BB690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广州天力物业发展有限公司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72145A2D-288D-4CF0-87E6-C8DF128A8882}" cxnId="{0DF1EFE5-BF12-4134-BB0D-0ADC4569B5D5}" type="parTrans">
      <dgm:prSet/>
      <dgm:spPr/>
      <dgm:t>
        <a:bodyPr/>
        <a:lstStyle/>
        <a:p>
          <a:endParaRPr lang="zh-CN" altLang="en-US"/>
        </a:p>
      </dgm:t>
    </dgm:pt>
    <dgm:pt modelId="{4DBA87CC-8521-4DA5-B798-A9F8AA87F166}" cxnId="{0DF1EFE5-BF12-4134-BB0D-0ADC4569B5D5}" type="sibTrans">
      <dgm:prSet/>
      <dgm:spPr/>
      <dgm:t>
        <a:bodyPr/>
        <a:lstStyle/>
        <a:p>
          <a:endParaRPr lang="zh-CN" altLang="en-US"/>
        </a:p>
      </dgm:t>
    </dgm:pt>
    <dgm:pt modelId="{4B8C9FC0-647C-4BF1-B3CB-8AA3A9D59BE1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广东恒力建设工程有限公司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3E9CC515-A926-45B7-A82A-319B3E7D6341}" cxnId="{0953F24B-BE3D-49B1-948D-BBF44C4C8B82}" type="parTrans">
      <dgm:prSet/>
      <dgm:spPr/>
      <dgm:t>
        <a:bodyPr/>
        <a:lstStyle/>
        <a:p>
          <a:endParaRPr lang="zh-CN" altLang="en-US"/>
        </a:p>
      </dgm:t>
    </dgm:pt>
    <dgm:pt modelId="{30A68F4E-40FD-443F-9910-8A904AD4AED6}" cxnId="{0953F24B-BE3D-49B1-948D-BBF44C4C8B82}" type="sibTrans">
      <dgm:prSet/>
      <dgm:spPr/>
      <dgm:t>
        <a:bodyPr/>
        <a:lstStyle/>
        <a:p>
          <a:endParaRPr lang="zh-CN" altLang="en-US"/>
        </a:p>
      </dgm:t>
    </dgm:pt>
    <dgm:pt modelId="{0762E99B-C108-4C16-BCC9-4CE5EF68B821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广州富力美好置业发展有限公司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6D2C5007-7714-4CD8-AEC3-42624EDC0F9E}" cxnId="{DEAED4F8-2769-4077-9AE6-19F687DCA078}" type="parTrans">
      <dgm:prSet/>
      <dgm:spPr/>
      <dgm:t>
        <a:bodyPr/>
        <a:lstStyle/>
        <a:p>
          <a:endParaRPr lang="zh-CN" altLang="en-US"/>
        </a:p>
      </dgm:t>
    </dgm:pt>
    <dgm:pt modelId="{80FA6CBE-F4CA-4660-8967-7779DD4326B6}" cxnId="{DEAED4F8-2769-4077-9AE6-19F687DCA078}" type="sibTrans">
      <dgm:prSet/>
      <dgm:spPr/>
      <dgm:t>
        <a:bodyPr/>
        <a:lstStyle/>
        <a:p>
          <a:endParaRPr lang="zh-CN" altLang="en-US"/>
        </a:p>
      </dgm:t>
    </dgm:pt>
    <dgm:pt modelId="{43747FBA-CABB-483E-8C73-B3F5CDF1F1A9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广州天富建设工程监理有限公司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3EF702D7-183D-4337-B462-E1AD4EE1BCE2}" cxnId="{91050A1E-56E3-4A63-AD20-102C425F726A}" type="parTrans">
      <dgm:prSet/>
      <dgm:spPr/>
      <dgm:t>
        <a:bodyPr/>
        <a:lstStyle/>
        <a:p>
          <a:endParaRPr lang="zh-CN" altLang="en-US"/>
        </a:p>
      </dgm:t>
    </dgm:pt>
    <dgm:pt modelId="{3D977C92-7CC1-4680-ABC6-A59C56FC00ED}" cxnId="{91050A1E-56E3-4A63-AD20-102C425F726A}" type="sibTrans">
      <dgm:prSet/>
      <dgm:spPr/>
      <dgm:t>
        <a:bodyPr/>
        <a:lstStyle/>
        <a:p>
          <a:endParaRPr lang="zh-CN" altLang="en-US"/>
        </a:p>
      </dgm:t>
    </dgm:pt>
    <dgm:pt modelId="{339EAE8E-E947-4081-B290-7A0E4B537CDA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广州富力百货商贸股份有限公司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2CB4E1EE-1708-4C4F-9D54-03463C276ADA}" cxnId="{47282DCA-69D3-49C9-9536-1AC27C89AD55}" type="parTrans">
      <dgm:prSet/>
      <dgm:spPr/>
      <dgm:t>
        <a:bodyPr/>
        <a:lstStyle/>
        <a:p>
          <a:endParaRPr lang="zh-CN" altLang="en-US"/>
        </a:p>
      </dgm:t>
    </dgm:pt>
    <dgm:pt modelId="{326E65D0-E147-4AE2-B273-9020BC9EA481}" cxnId="{47282DCA-69D3-49C9-9536-1AC27C89AD55}" type="sibTrans">
      <dgm:prSet/>
      <dgm:spPr/>
      <dgm:t>
        <a:bodyPr/>
        <a:lstStyle/>
        <a:p>
          <a:endParaRPr lang="zh-CN" altLang="en-US"/>
        </a:p>
      </dgm:t>
    </dgm:pt>
    <dgm:pt modelId="{116082A0-5F6A-40C9-8DB0-9187E277818E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广州富力装饰工程有限公司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3894A952-B02C-4F78-9795-CB8DE70835A3}" cxnId="{FE16D7BE-AF03-47C7-AB52-B0E5CE1003BE}" type="parTrans">
      <dgm:prSet/>
      <dgm:spPr/>
      <dgm:t>
        <a:bodyPr/>
        <a:lstStyle/>
        <a:p>
          <a:endParaRPr lang="zh-CN" altLang="en-US"/>
        </a:p>
      </dgm:t>
    </dgm:pt>
    <dgm:pt modelId="{FAA88D9E-A2E7-47F2-B1AD-91296D9571F0}" cxnId="{FE16D7BE-AF03-47C7-AB52-B0E5CE1003BE}" type="sibTrans">
      <dgm:prSet/>
      <dgm:spPr/>
      <dgm:t>
        <a:bodyPr/>
        <a:lstStyle/>
        <a:p>
          <a:endParaRPr lang="zh-CN" altLang="en-US"/>
        </a:p>
      </dgm:t>
    </dgm:pt>
    <dgm:pt modelId="{B863C92B-BD84-4BC5-82B5-B308CDD9AA14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广州富力国际空港综合物流园公司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A559739E-20D7-4D12-BDE9-D83D10D47B0D}" cxnId="{EAD3B09B-583A-4D08-8C13-9047EF70379E}" type="parTrans">
      <dgm:prSet/>
      <dgm:spPr/>
      <dgm:t>
        <a:bodyPr/>
        <a:lstStyle/>
        <a:p>
          <a:endParaRPr lang="zh-CN" altLang="en-US"/>
        </a:p>
      </dgm:t>
    </dgm:pt>
    <dgm:pt modelId="{B9B22F3C-464E-42A9-B6FB-047D19DB500B}" cxnId="{EAD3B09B-583A-4D08-8C13-9047EF70379E}" type="sibTrans">
      <dgm:prSet/>
      <dgm:spPr/>
      <dgm:t>
        <a:bodyPr/>
        <a:lstStyle/>
        <a:p>
          <a:endParaRPr lang="zh-CN" altLang="en-US"/>
        </a:p>
      </dgm:t>
    </dgm:pt>
    <dgm:pt modelId="{EAE1C0EF-6A74-4E68-B57F-75E25263EF89}">
      <dgm:prSet phldrT="[文本]" custT="1"/>
      <dgm:spPr/>
      <dgm:t>
        <a:bodyPr vert="eaVert"/>
        <a:lstStyle/>
        <a:p>
          <a:pPr algn="l"/>
          <a:r>
            <a:rPr lang="zh-CN" altLang="en-US" sz="1600" dirty="0" smtClean="0">
              <a:latin typeface="华文细黑" panose="02010600040101010101" pitchFamily="2" charset="-122"/>
              <a:ea typeface="华文细黑" panose="02010600040101010101" pitchFamily="2" charset="-122"/>
            </a:rPr>
            <a:t>广州市住宅建筑设计院有限公司</a:t>
          </a:r>
          <a:endParaRPr lang="zh-CN" altLang="en-US" sz="1600" dirty="0">
            <a:latin typeface="华文细黑" panose="02010600040101010101" pitchFamily="2" charset="-122"/>
            <a:ea typeface="华文细黑" panose="02010600040101010101" pitchFamily="2" charset="-122"/>
          </a:endParaRPr>
        </a:p>
      </dgm:t>
    </dgm:pt>
    <dgm:pt modelId="{A9FA8D10-C144-45D2-8521-3E3839C1BAB0}" cxnId="{9B1517D1-9EEC-456C-AB0C-85E0116C3915}" type="parTrans">
      <dgm:prSet/>
      <dgm:spPr/>
      <dgm:t>
        <a:bodyPr/>
        <a:lstStyle/>
        <a:p>
          <a:endParaRPr lang="zh-CN" altLang="en-US"/>
        </a:p>
      </dgm:t>
    </dgm:pt>
    <dgm:pt modelId="{9580E47F-BEA6-46F3-BDFA-68DB7E2895CC}" cxnId="{9B1517D1-9EEC-456C-AB0C-85E0116C3915}" type="sibTrans">
      <dgm:prSet/>
      <dgm:spPr/>
      <dgm:t>
        <a:bodyPr/>
        <a:lstStyle/>
        <a:p>
          <a:endParaRPr lang="zh-CN" altLang="en-US"/>
        </a:p>
      </dgm:t>
    </dgm:pt>
    <dgm:pt modelId="{258B84C9-659C-420E-8DF3-A797C7DB34FC}" type="pres">
      <dgm:prSet presAssocID="{5C58FF10-3AEA-498D-8D40-6D4887F15C4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3BB33835-7C0F-4523-9BDA-FE902F900DB2}" type="pres">
      <dgm:prSet presAssocID="{E57C30D7-A424-4E65-9B09-4C668610F409}" presName="hierRoot1" presStyleCnt="0">
        <dgm:presLayoutVars>
          <dgm:hierBranch val="init"/>
        </dgm:presLayoutVars>
      </dgm:prSet>
      <dgm:spPr/>
    </dgm:pt>
    <dgm:pt modelId="{477F12D1-3F3B-4215-B6C3-D7BA0A90274A}" type="pres">
      <dgm:prSet presAssocID="{E57C30D7-A424-4E65-9B09-4C668610F409}" presName="rootComposite1" presStyleCnt="0"/>
      <dgm:spPr/>
    </dgm:pt>
    <dgm:pt modelId="{EE4C2344-D5B1-4D5F-917C-C26C2933C7FF}" type="pres">
      <dgm:prSet presAssocID="{E57C30D7-A424-4E65-9B09-4C668610F409}" presName="rootText1" presStyleLbl="node0" presStyleIdx="0" presStyleCnt="1" custScaleX="339972" custLinFactNeighborX="-2208" custLinFactNeighborY="-17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9EE450A3-C491-447B-88F8-8378FB45E20B}" type="pres">
      <dgm:prSet presAssocID="{E57C30D7-A424-4E65-9B09-4C668610F409}" presName="rootConnector1" presStyleLbl="node1" presStyleIdx="0" presStyleCnt="0"/>
      <dgm:spPr/>
      <dgm:t>
        <a:bodyPr/>
        <a:lstStyle/>
        <a:p>
          <a:endParaRPr lang="zh-CN" altLang="en-US"/>
        </a:p>
      </dgm:t>
    </dgm:pt>
    <dgm:pt modelId="{DE7AC287-8D46-47A8-BA6A-5AD8EF359EA9}" type="pres">
      <dgm:prSet presAssocID="{E57C30D7-A424-4E65-9B09-4C668610F409}" presName="hierChild2" presStyleCnt="0"/>
      <dgm:spPr/>
    </dgm:pt>
    <dgm:pt modelId="{FD278616-9618-4228-85B5-9015225AC772}" type="pres">
      <dgm:prSet presAssocID="{DD5FFF07-2C80-4389-A454-645E755BB898}" presName="Name37" presStyleLbl="parChTrans1D2" presStyleIdx="0" presStyleCnt="9"/>
      <dgm:spPr/>
      <dgm:t>
        <a:bodyPr/>
        <a:lstStyle/>
        <a:p>
          <a:endParaRPr lang="zh-CN" altLang="en-US"/>
        </a:p>
      </dgm:t>
    </dgm:pt>
    <dgm:pt modelId="{C65D8746-EF4A-40C0-9ABC-B435250748DF}" type="pres">
      <dgm:prSet presAssocID="{30CBEA06-CBB7-448B-BB0A-4E98A573FE52}" presName="hierRoot2" presStyleCnt="0">
        <dgm:presLayoutVars>
          <dgm:hierBranch val="init"/>
        </dgm:presLayoutVars>
      </dgm:prSet>
      <dgm:spPr/>
    </dgm:pt>
    <dgm:pt modelId="{D6BD0411-1B7F-47E4-94CB-788AFFC2E96B}" type="pres">
      <dgm:prSet presAssocID="{30CBEA06-CBB7-448B-BB0A-4E98A573FE52}" presName="rootComposite" presStyleCnt="0"/>
      <dgm:spPr/>
    </dgm:pt>
    <dgm:pt modelId="{9AD64F58-2D72-4262-94A2-4E42D6E570B4}" type="pres">
      <dgm:prSet presAssocID="{30CBEA06-CBB7-448B-BB0A-4E98A573FE52}" presName="rootText" presStyleLbl="node2" presStyleIdx="0" presStyleCnt="9" custScaleX="51437" custScaleY="646880" custLinFactNeighborX="1926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86206B4-8BAD-46D6-B12A-16655908ACCE}" type="pres">
      <dgm:prSet presAssocID="{30CBEA06-CBB7-448B-BB0A-4E98A573FE52}" presName="rootConnector" presStyleLbl="node2" presStyleIdx="0" presStyleCnt="9"/>
      <dgm:spPr/>
      <dgm:t>
        <a:bodyPr/>
        <a:lstStyle/>
        <a:p>
          <a:endParaRPr lang="zh-CN" altLang="en-US"/>
        </a:p>
      </dgm:t>
    </dgm:pt>
    <dgm:pt modelId="{FC62D0BA-7FEB-442D-AC99-CDEE0E55BCF8}" type="pres">
      <dgm:prSet presAssocID="{30CBEA06-CBB7-448B-BB0A-4E98A573FE52}" presName="hierChild4" presStyleCnt="0"/>
      <dgm:spPr/>
    </dgm:pt>
    <dgm:pt modelId="{EBB238F3-71A6-4D95-9F25-E6CC586889D7}" type="pres">
      <dgm:prSet presAssocID="{30CBEA06-CBB7-448B-BB0A-4E98A573FE52}" presName="hierChild5" presStyleCnt="0"/>
      <dgm:spPr/>
    </dgm:pt>
    <dgm:pt modelId="{FDEBFE0F-5BF9-462B-BF71-D0FC4E17F613}" type="pres">
      <dgm:prSet presAssocID="{72145A2D-288D-4CF0-87E6-C8DF128A8882}" presName="Name37" presStyleLbl="parChTrans1D2" presStyleIdx="1" presStyleCnt="9"/>
      <dgm:spPr/>
      <dgm:t>
        <a:bodyPr/>
        <a:lstStyle/>
        <a:p>
          <a:endParaRPr lang="zh-CN" altLang="en-US"/>
        </a:p>
      </dgm:t>
    </dgm:pt>
    <dgm:pt modelId="{2222456A-BF81-4716-9355-87056689FDB9}" type="pres">
      <dgm:prSet presAssocID="{A2262BDB-AB3A-48AF-BB81-9111913BB690}" presName="hierRoot2" presStyleCnt="0">
        <dgm:presLayoutVars>
          <dgm:hierBranch val="init"/>
        </dgm:presLayoutVars>
      </dgm:prSet>
      <dgm:spPr/>
    </dgm:pt>
    <dgm:pt modelId="{0D1640AA-03B1-418B-90A7-44E76C57BDD3}" type="pres">
      <dgm:prSet presAssocID="{A2262BDB-AB3A-48AF-BB81-9111913BB690}" presName="rootComposite" presStyleCnt="0"/>
      <dgm:spPr/>
    </dgm:pt>
    <dgm:pt modelId="{95796F71-07C6-4F99-9C34-A66683416ADD}" type="pres">
      <dgm:prSet presAssocID="{A2262BDB-AB3A-48AF-BB81-9111913BB690}" presName="rootText" presStyleLbl="node2" presStyleIdx="1" presStyleCnt="9" custScaleX="51437" custScaleY="646880" custLinFactNeighborX="1926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B90E4F6-CD67-4269-AC4A-3210A3AC50D3}" type="pres">
      <dgm:prSet presAssocID="{A2262BDB-AB3A-48AF-BB81-9111913BB690}" presName="rootConnector" presStyleLbl="node2" presStyleIdx="1" presStyleCnt="9"/>
      <dgm:spPr/>
      <dgm:t>
        <a:bodyPr/>
        <a:lstStyle/>
        <a:p>
          <a:endParaRPr lang="zh-CN" altLang="en-US"/>
        </a:p>
      </dgm:t>
    </dgm:pt>
    <dgm:pt modelId="{68195816-8445-427C-A5EF-714BB96505BB}" type="pres">
      <dgm:prSet presAssocID="{A2262BDB-AB3A-48AF-BB81-9111913BB690}" presName="hierChild4" presStyleCnt="0"/>
      <dgm:spPr/>
    </dgm:pt>
    <dgm:pt modelId="{3D188406-C1C6-4F6B-8A31-F2DD27C4B40C}" type="pres">
      <dgm:prSet presAssocID="{A2262BDB-AB3A-48AF-BB81-9111913BB690}" presName="hierChild5" presStyleCnt="0"/>
      <dgm:spPr/>
    </dgm:pt>
    <dgm:pt modelId="{85C03379-1299-45D3-9CED-D06B804F5030}" type="pres">
      <dgm:prSet presAssocID="{3E9CC515-A926-45B7-A82A-319B3E7D6341}" presName="Name37" presStyleLbl="parChTrans1D2" presStyleIdx="2" presStyleCnt="9"/>
      <dgm:spPr/>
      <dgm:t>
        <a:bodyPr/>
        <a:lstStyle/>
        <a:p>
          <a:endParaRPr lang="zh-CN" altLang="en-US"/>
        </a:p>
      </dgm:t>
    </dgm:pt>
    <dgm:pt modelId="{5D072A02-8CD4-4847-89A7-E2002F13D2B2}" type="pres">
      <dgm:prSet presAssocID="{4B8C9FC0-647C-4BF1-B3CB-8AA3A9D59BE1}" presName="hierRoot2" presStyleCnt="0">
        <dgm:presLayoutVars>
          <dgm:hierBranch val="init"/>
        </dgm:presLayoutVars>
      </dgm:prSet>
      <dgm:spPr/>
    </dgm:pt>
    <dgm:pt modelId="{4695218E-4760-499E-9762-DFD73D2CF533}" type="pres">
      <dgm:prSet presAssocID="{4B8C9FC0-647C-4BF1-B3CB-8AA3A9D59BE1}" presName="rootComposite" presStyleCnt="0"/>
      <dgm:spPr/>
    </dgm:pt>
    <dgm:pt modelId="{0876427A-F670-4D40-B472-AEC90F65A8D3}" type="pres">
      <dgm:prSet presAssocID="{4B8C9FC0-647C-4BF1-B3CB-8AA3A9D59BE1}" presName="rootText" presStyleLbl="node2" presStyleIdx="2" presStyleCnt="9" custScaleX="51437" custScaleY="646880" custLinFactNeighborX="1473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BF8C225-A9D7-461A-8F47-92642452AAAE}" type="pres">
      <dgm:prSet presAssocID="{4B8C9FC0-647C-4BF1-B3CB-8AA3A9D59BE1}" presName="rootConnector" presStyleLbl="node2" presStyleIdx="2" presStyleCnt="9"/>
      <dgm:spPr/>
      <dgm:t>
        <a:bodyPr/>
        <a:lstStyle/>
        <a:p>
          <a:endParaRPr lang="zh-CN" altLang="en-US"/>
        </a:p>
      </dgm:t>
    </dgm:pt>
    <dgm:pt modelId="{0835A551-E0EB-4F07-9254-011C512C5099}" type="pres">
      <dgm:prSet presAssocID="{4B8C9FC0-647C-4BF1-B3CB-8AA3A9D59BE1}" presName="hierChild4" presStyleCnt="0"/>
      <dgm:spPr/>
    </dgm:pt>
    <dgm:pt modelId="{78D926C8-C871-40B1-8B70-CD7E9C2BC4DD}" type="pres">
      <dgm:prSet presAssocID="{4B8C9FC0-647C-4BF1-B3CB-8AA3A9D59BE1}" presName="hierChild5" presStyleCnt="0"/>
      <dgm:spPr/>
    </dgm:pt>
    <dgm:pt modelId="{6EB4DEEE-98BA-4DB4-866F-FC9E857657B5}" type="pres">
      <dgm:prSet presAssocID="{6D2C5007-7714-4CD8-AEC3-42624EDC0F9E}" presName="Name37" presStyleLbl="parChTrans1D2" presStyleIdx="3" presStyleCnt="9"/>
      <dgm:spPr/>
      <dgm:t>
        <a:bodyPr/>
        <a:lstStyle/>
        <a:p>
          <a:endParaRPr lang="zh-CN" altLang="en-US"/>
        </a:p>
      </dgm:t>
    </dgm:pt>
    <dgm:pt modelId="{2C288F0E-88EA-475B-A234-9E1674788E8A}" type="pres">
      <dgm:prSet presAssocID="{0762E99B-C108-4C16-BCC9-4CE5EF68B821}" presName="hierRoot2" presStyleCnt="0">
        <dgm:presLayoutVars>
          <dgm:hierBranch val="init"/>
        </dgm:presLayoutVars>
      </dgm:prSet>
      <dgm:spPr/>
    </dgm:pt>
    <dgm:pt modelId="{0314EB43-D266-478B-A69C-D2CDA41051AD}" type="pres">
      <dgm:prSet presAssocID="{0762E99B-C108-4C16-BCC9-4CE5EF68B821}" presName="rootComposite" presStyleCnt="0"/>
      <dgm:spPr/>
    </dgm:pt>
    <dgm:pt modelId="{EFB5B268-F457-4824-8507-7A70D3081026}" type="pres">
      <dgm:prSet presAssocID="{0762E99B-C108-4C16-BCC9-4CE5EF68B821}" presName="rootText" presStyleLbl="node2" presStyleIdx="3" presStyleCnt="9" custScaleX="51437" custScaleY="646880" custLinFactNeighborX="1473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A2D07DB-A8AA-4588-9A94-7EFAB20DACB3}" type="pres">
      <dgm:prSet presAssocID="{0762E99B-C108-4C16-BCC9-4CE5EF68B821}" presName="rootConnector" presStyleLbl="node2" presStyleIdx="3" presStyleCnt="9"/>
      <dgm:spPr/>
      <dgm:t>
        <a:bodyPr/>
        <a:lstStyle/>
        <a:p>
          <a:endParaRPr lang="zh-CN" altLang="en-US"/>
        </a:p>
      </dgm:t>
    </dgm:pt>
    <dgm:pt modelId="{86A11EBA-B861-49DF-8328-3B040684E9F2}" type="pres">
      <dgm:prSet presAssocID="{0762E99B-C108-4C16-BCC9-4CE5EF68B821}" presName="hierChild4" presStyleCnt="0"/>
      <dgm:spPr/>
    </dgm:pt>
    <dgm:pt modelId="{1829F8CE-9022-49E9-9007-00C81D775E44}" type="pres">
      <dgm:prSet presAssocID="{0762E99B-C108-4C16-BCC9-4CE5EF68B821}" presName="hierChild5" presStyleCnt="0"/>
      <dgm:spPr/>
    </dgm:pt>
    <dgm:pt modelId="{ABF1CA51-7E53-4CAC-A06F-A947D918362C}" type="pres">
      <dgm:prSet presAssocID="{3EF702D7-183D-4337-B462-E1AD4EE1BCE2}" presName="Name37" presStyleLbl="parChTrans1D2" presStyleIdx="4" presStyleCnt="9"/>
      <dgm:spPr/>
      <dgm:t>
        <a:bodyPr/>
        <a:lstStyle/>
        <a:p>
          <a:endParaRPr lang="zh-CN" altLang="en-US"/>
        </a:p>
      </dgm:t>
    </dgm:pt>
    <dgm:pt modelId="{E67899B4-8841-4B33-8B87-3D38B0DC308E}" type="pres">
      <dgm:prSet presAssocID="{43747FBA-CABB-483E-8C73-B3F5CDF1F1A9}" presName="hierRoot2" presStyleCnt="0">
        <dgm:presLayoutVars>
          <dgm:hierBranch val="init"/>
        </dgm:presLayoutVars>
      </dgm:prSet>
      <dgm:spPr/>
    </dgm:pt>
    <dgm:pt modelId="{18AF399C-AB15-47B2-80F9-797595E3091E}" type="pres">
      <dgm:prSet presAssocID="{43747FBA-CABB-483E-8C73-B3F5CDF1F1A9}" presName="rootComposite" presStyleCnt="0"/>
      <dgm:spPr/>
    </dgm:pt>
    <dgm:pt modelId="{DC47DF51-8648-44B2-8A87-5FFA86F6EF84}" type="pres">
      <dgm:prSet presAssocID="{43747FBA-CABB-483E-8C73-B3F5CDF1F1A9}" presName="rootText" presStyleLbl="node2" presStyleIdx="4" presStyleCnt="9" custScaleX="51437" custScaleY="646880" custLinFactNeighborX="1473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4972B88-2057-469F-90FC-1D1B4C7E4995}" type="pres">
      <dgm:prSet presAssocID="{43747FBA-CABB-483E-8C73-B3F5CDF1F1A9}" presName="rootConnector" presStyleLbl="node2" presStyleIdx="4" presStyleCnt="9"/>
      <dgm:spPr/>
      <dgm:t>
        <a:bodyPr/>
        <a:lstStyle/>
        <a:p>
          <a:endParaRPr lang="zh-CN" altLang="en-US"/>
        </a:p>
      </dgm:t>
    </dgm:pt>
    <dgm:pt modelId="{59D383BA-2660-41A9-B5FB-3986FC4C9E3C}" type="pres">
      <dgm:prSet presAssocID="{43747FBA-CABB-483E-8C73-B3F5CDF1F1A9}" presName="hierChild4" presStyleCnt="0"/>
      <dgm:spPr/>
    </dgm:pt>
    <dgm:pt modelId="{B3C32BB1-B963-4FD1-9626-7DBE6A168825}" type="pres">
      <dgm:prSet presAssocID="{43747FBA-CABB-483E-8C73-B3F5CDF1F1A9}" presName="hierChild5" presStyleCnt="0"/>
      <dgm:spPr/>
    </dgm:pt>
    <dgm:pt modelId="{47670E41-6B61-4A96-B749-14DF7DB1B8FB}" type="pres">
      <dgm:prSet presAssocID="{2CB4E1EE-1708-4C4F-9D54-03463C276ADA}" presName="Name37" presStyleLbl="parChTrans1D2" presStyleIdx="5" presStyleCnt="9"/>
      <dgm:spPr/>
      <dgm:t>
        <a:bodyPr/>
        <a:lstStyle/>
        <a:p>
          <a:endParaRPr lang="zh-CN" altLang="en-US"/>
        </a:p>
      </dgm:t>
    </dgm:pt>
    <dgm:pt modelId="{673EE805-4A82-495B-8530-44C8745967BF}" type="pres">
      <dgm:prSet presAssocID="{339EAE8E-E947-4081-B290-7A0E4B537CDA}" presName="hierRoot2" presStyleCnt="0">
        <dgm:presLayoutVars>
          <dgm:hierBranch val="init"/>
        </dgm:presLayoutVars>
      </dgm:prSet>
      <dgm:spPr/>
    </dgm:pt>
    <dgm:pt modelId="{670AD119-49A0-463E-94C7-5C5307ED2109}" type="pres">
      <dgm:prSet presAssocID="{339EAE8E-E947-4081-B290-7A0E4B537CDA}" presName="rootComposite" presStyleCnt="0"/>
      <dgm:spPr/>
    </dgm:pt>
    <dgm:pt modelId="{A1025D3C-D9FE-4E9C-BE4A-3BC5F505DFC7}" type="pres">
      <dgm:prSet presAssocID="{339EAE8E-E947-4081-B290-7A0E4B537CDA}" presName="rootText" presStyleLbl="node2" presStyleIdx="5" presStyleCnt="9" custScaleX="51437" custScaleY="646880" custLinFactNeighborX="106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75B49CB-EC1A-4B3F-A8F8-733EF3AFEA9E}" type="pres">
      <dgm:prSet presAssocID="{339EAE8E-E947-4081-B290-7A0E4B537CDA}" presName="rootConnector" presStyleLbl="node2" presStyleIdx="5" presStyleCnt="9"/>
      <dgm:spPr/>
      <dgm:t>
        <a:bodyPr/>
        <a:lstStyle/>
        <a:p>
          <a:endParaRPr lang="zh-CN" altLang="en-US"/>
        </a:p>
      </dgm:t>
    </dgm:pt>
    <dgm:pt modelId="{2F6FAFD0-7840-4D78-8A67-D0D68DB841B2}" type="pres">
      <dgm:prSet presAssocID="{339EAE8E-E947-4081-B290-7A0E4B537CDA}" presName="hierChild4" presStyleCnt="0"/>
      <dgm:spPr/>
    </dgm:pt>
    <dgm:pt modelId="{C1C4B9F2-7055-4867-96FC-B55440EEABB3}" type="pres">
      <dgm:prSet presAssocID="{339EAE8E-E947-4081-B290-7A0E4B537CDA}" presName="hierChild5" presStyleCnt="0"/>
      <dgm:spPr/>
    </dgm:pt>
    <dgm:pt modelId="{B664ACA8-24DB-4C7A-AF80-A146E62F7521}" type="pres">
      <dgm:prSet presAssocID="{3894A952-B02C-4F78-9795-CB8DE70835A3}" presName="Name37" presStyleLbl="parChTrans1D2" presStyleIdx="6" presStyleCnt="9"/>
      <dgm:spPr/>
      <dgm:t>
        <a:bodyPr/>
        <a:lstStyle/>
        <a:p>
          <a:endParaRPr lang="zh-CN" altLang="en-US"/>
        </a:p>
      </dgm:t>
    </dgm:pt>
    <dgm:pt modelId="{40873ECF-3B05-4BD3-A3A0-39267A8E0FCD}" type="pres">
      <dgm:prSet presAssocID="{116082A0-5F6A-40C9-8DB0-9187E277818E}" presName="hierRoot2" presStyleCnt="0">
        <dgm:presLayoutVars>
          <dgm:hierBranch val="init"/>
        </dgm:presLayoutVars>
      </dgm:prSet>
      <dgm:spPr/>
    </dgm:pt>
    <dgm:pt modelId="{F06CC581-25BE-4C8B-8B63-09B16A872664}" type="pres">
      <dgm:prSet presAssocID="{116082A0-5F6A-40C9-8DB0-9187E277818E}" presName="rootComposite" presStyleCnt="0"/>
      <dgm:spPr/>
    </dgm:pt>
    <dgm:pt modelId="{5DB445E6-4113-455D-968C-53F316FB4A5B}" type="pres">
      <dgm:prSet presAssocID="{116082A0-5F6A-40C9-8DB0-9187E277818E}" presName="rootText" presStyleLbl="node2" presStyleIdx="6" presStyleCnt="9" custScaleX="51437" custScaleY="646880" custLinFactNeighborX="106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5965E7F-38C8-49F6-A756-DD83B4005475}" type="pres">
      <dgm:prSet presAssocID="{116082A0-5F6A-40C9-8DB0-9187E277818E}" presName="rootConnector" presStyleLbl="node2" presStyleIdx="6" presStyleCnt="9"/>
      <dgm:spPr/>
      <dgm:t>
        <a:bodyPr/>
        <a:lstStyle/>
        <a:p>
          <a:endParaRPr lang="zh-CN" altLang="en-US"/>
        </a:p>
      </dgm:t>
    </dgm:pt>
    <dgm:pt modelId="{8C054808-3D9D-4DFF-9802-9379896EFE9B}" type="pres">
      <dgm:prSet presAssocID="{116082A0-5F6A-40C9-8DB0-9187E277818E}" presName="hierChild4" presStyleCnt="0"/>
      <dgm:spPr/>
    </dgm:pt>
    <dgm:pt modelId="{E33E5F7B-F72C-4C3E-B5A9-77EE3206255E}" type="pres">
      <dgm:prSet presAssocID="{116082A0-5F6A-40C9-8DB0-9187E277818E}" presName="hierChild5" presStyleCnt="0"/>
      <dgm:spPr/>
    </dgm:pt>
    <dgm:pt modelId="{CCB19D26-D504-403D-B2EC-68CAB0F75566}" type="pres">
      <dgm:prSet presAssocID="{A559739E-20D7-4D12-BDE9-D83D10D47B0D}" presName="Name37" presStyleLbl="parChTrans1D2" presStyleIdx="7" presStyleCnt="9"/>
      <dgm:spPr/>
      <dgm:t>
        <a:bodyPr/>
        <a:lstStyle/>
        <a:p>
          <a:endParaRPr lang="zh-CN" altLang="en-US"/>
        </a:p>
      </dgm:t>
    </dgm:pt>
    <dgm:pt modelId="{A35D5C4B-1F08-40FD-A562-ACEE80A05E3B}" type="pres">
      <dgm:prSet presAssocID="{B863C92B-BD84-4BC5-82B5-B308CDD9AA14}" presName="hierRoot2" presStyleCnt="0">
        <dgm:presLayoutVars>
          <dgm:hierBranch val="init"/>
        </dgm:presLayoutVars>
      </dgm:prSet>
      <dgm:spPr/>
    </dgm:pt>
    <dgm:pt modelId="{1C93BEE3-6684-4131-869B-2962D2BE592E}" type="pres">
      <dgm:prSet presAssocID="{B863C92B-BD84-4BC5-82B5-B308CDD9AA14}" presName="rootComposite" presStyleCnt="0"/>
      <dgm:spPr/>
    </dgm:pt>
    <dgm:pt modelId="{62920248-82D5-4FEB-BF7C-5957AE0E22B0}" type="pres">
      <dgm:prSet presAssocID="{B863C92B-BD84-4BC5-82B5-B308CDD9AA14}" presName="rootText" presStyleLbl="node2" presStyleIdx="7" presStyleCnt="9" custScaleX="51437" custScaleY="646880" custLinFactNeighborX="1061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0248095-64F3-49C6-9379-0DE2673CA268}" type="pres">
      <dgm:prSet presAssocID="{B863C92B-BD84-4BC5-82B5-B308CDD9AA14}" presName="rootConnector" presStyleLbl="node2" presStyleIdx="7" presStyleCnt="9"/>
      <dgm:spPr/>
      <dgm:t>
        <a:bodyPr/>
        <a:lstStyle/>
        <a:p>
          <a:endParaRPr lang="zh-CN" altLang="en-US"/>
        </a:p>
      </dgm:t>
    </dgm:pt>
    <dgm:pt modelId="{AB43C808-0FC2-4D46-9B2C-DFBE425FFB6F}" type="pres">
      <dgm:prSet presAssocID="{B863C92B-BD84-4BC5-82B5-B308CDD9AA14}" presName="hierChild4" presStyleCnt="0"/>
      <dgm:spPr/>
    </dgm:pt>
    <dgm:pt modelId="{74420BDE-0A8A-4F0F-B810-1F8CB9EBD244}" type="pres">
      <dgm:prSet presAssocID="{B863C92B-BD84-4BC5-82B5-B308CDD9AA14}" presName="hierChild5" presStyleCnt="0"/>
      <dgm:spPr/>
    </dgm:pt>
    <dgm:pt modelId="{0F25D568-C964-45E3-BD18-6E2B50A53527}" type="pres">
      <dgm:prSet presAssocID="{A9FA8D10-C144-45D2-8521-3E3839C1BAB0}" presName="Name37" presStyleLbl="parChTrans1D2" presStyleIdx="8" presStyleCnt="9"/>
      <dgm:spPr/>
      <dgm:t>
        <a:bodyPr/>
        <a:lstStyle/>
        <a:p>
          <a:endParaRPr lang="zh-CN" altLang="en-US"/>
        </a:p>
      </dgm:t>
    </dgm:pt>
    <dgm:pt modelId="{C954DC7C-79A3-413F-B644-FFFB4342CE00}" type="pres">
      <dgm:prSet presAssocID="{EAE1C0EF-6A74-4E68-B57F-75E25263EF89}" presName="hierRoot2" presStyleCnt="0">
        <dgm:presLayoutVars>
          <dgm:hierBranch val="init"/>
        </dgm:presLayoutVars>
      </dgm:prSet>
      <dgm:spPr/>
    </dgm:pt>
    <dgm:pt modelId="{9245F417-3731-4788-8DA6-C7426171C01A}" type="pres">
      <dgm:prSet presAssocID="{EAE1C0EF-6A74-4E68-B57F-75E25263EF89}" presName="rootComposite" presStyleCnt="0"/>
      <dgm:spPr/>
    </dgm:pt>
    <dgm:pt modelId="{6A630525-C688-458D-AA2F-DD062528D2AD}" type="pres">
      <dgm:prSet presAssocID="{EAE1C0EF-6A74-4E68-B57F-75E25263EF89}" presName="rootText" presStyleLbl="node2" presStyleIdx="8" presStyleCnt="9" custScaleX="51437" custScaleY="646880" custLinFactNeighborX="411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4B8EDBE-753E-4B8C-A260-ADB93C726C57}" type="pres">
      <dgm:prSet presAssocID="{EAE1C0EF-6A74-4E68-B57F-75E25263EF89}" presName="rootConnector" presStyleLbl="node2" presStyleIdx="8" presStyleCnt="9"/>
      <dgm:spPr/>
      <dgm:t>
        <a:bodyPr/>
        <a:lstStyle/>
        <a:p>
          <a:endParaRPr lang="zh-CN" altLang="en-US"/>
        </a:p>
      </dgm:t>
    </dgm:pt>
    <dgm:pt modelId="{E78B40A5-D5D1-4C65-B8F3-E13E85E9B7B3}" type="pres">
      <dgm:prSet presAssocID="{EAE1C0EF-6A74-4E68-B57F-75E25263EF89}" presName="hierChild4" presStyleCnt="0"/>
      <dgm:spPr/>
    </dgm:pt>
    <dgm:pt modelId="{89E5B597-1E0D-42C2-BE1F-ABC9CFECF789}" type="pres">
      <dgm:prSet presAssocID="{EAE1C0EF-6A74-4E68-B57F-75E25263EF89}" presName="hierChild5" presStyleCnt="0"/>
      <dgm:spPr/>
    </dgm:pt>
    <dgm:pt modelId="{71327B12-D3C3-420D-A7F4-DF2B13EA2647}" type="pres">
      <dgm:prSet presAssocID="{E57C30D7-A424-4E65-9B09-4C668610F409}" presName="hierChild3" presStyleCnt="0"/>
      <dgm:spPr/>
    </dgm:pt>
  </dgm:ptLst>
  <dgm:cxnLst>
    <dgm:cxn modelId="{DE0F6971-2CE1-4AAB-B424-C1B3D7288B6F}" type="presOf" srcId="{EAE1C0EF-6A74-4E68-B57F-75E25263EF89}" destId="{6A630525-C688-458D-AA2F-DD062528D2AD}" srcOrd="0" destOrd="0" presId="urn:microsoft.com/office/officeart/2005/8/layout/orgChart1"/>
    <dgm:cxn modelId="{C787BC21-60B4-4AD7-88E1-9C6B24D4DAE2}" type="presOf" srcId="{5C58FF10-3AEA-498D-8D40-6D4887F15C43}" destId="{258B84C9-659C-420E-8DF3-A797C7DB34FC}" srcOrd="0" destOrd="0" presId="urn:microsoft.com/office/officeart/2005/8/layout/orgChart1"/>
    <dgm:cxn modelId="{C411C9FA-76AC-47FE-A5FD-F30B9CE95AA3}" type="presOf" srcId="{DD5FFF07-2C80-4389-A454-645E755BB898}" destId="{FD278616-9618-4228-85B5-9015225AC772}" srcOrd="0" destOrd="0" presId="urn:microsoft.com/office/officeart/2005/8/layout/orgChart1"/>
    <dgm:cxn modelId="{47282DCA-69D3-49C9-9536-1AC27C89AD55}" srcId="{E57C30D7-A424-4E65-9B09-4C668610F409}" destId="{339EAE8E-E947-4081-B290-7A0E4B537CDA}" srcOrd="5" destOrd="0" parTransId="{2CB4E1EE-1708-4C4F-9D54-03463C276ADA}" sibTransId="{326E65D0-E147-4AE2-B273-9020BC9EA481}"/>
    <dgm:cxn modelId="{40EB9F8D-3134-481F-92B6-DE9BEDA79B2F}" type="presOf" srcId="{EAE1C0EF-6A74-4E68-B57F-75E25263EF89}" destId="{E4B8EDBE-753E-4B8C-A260-ADB93C726C57}" srcOrd="1" destOrd="0" presId="urn:microsoft.com/office/officeart/2005/8/layout/orgChart1"/>
    <dgm:cxn modelId="{A462142A-103D-440E-B679-0930CD11ABAA}" type="presOf" srcId="{2CB4E1EE-1708-4C4F-9D54-03463C276ADA}" destId="{47670E41-6B61-4A96-B749-14DF7DB1B8FB}" srcOrd="0" destOrd="0" presId="urn:microsoft.com/office/officeart/2005/8/layout/orgChart1"/>
    <dgm:cxn modelId="{81007C7E-8323-47A7-9467-B99832EAC0A7}" type="presOf" srcId="{6D2C5007-7714-4CD8-AEC3-42624EDC0F9E}" destId="{6EB4DEEE-98BA-4DB4-866F-FC9E857657B5}" srcOrd="0" destOrd="0" presId="urn:microsoft.com/office/officeart/2005/8/layout/orgChart1"/>
    <dgm:cxn modelId="{76DA90C1-2B0B-4B6C-85CD-4DAFC92FDA95}" type="presOf" srcId="{3894A952-B02C-4F78-9795-CB8DE70835A3}" destId="{B664ACA8-24DB-4C7A-AF80-A146E62F7521}" srcOrd="0" destOrd="0" presId="urn:microsoft.com/office/officeart/2005/8/layout/orgChart1"/>
    <dgm:cxn modelId="{417481A6-8E7F-4A3E-8019-6618BD882D27}" type="presOf" srcId="{B863C92B-BD84-4BC5-82B5-B308CDD9AA14}" destId="{62920248-82D5-4FEB-BF7C-5957AE0E22B0}" srcOrd="0" destOrd="0" presId="urn:microsoft.com/office/officeart/2005/8/layout/orgChart1"/>
    <dgm:cxn modelId="{404BD72A-0B6E-48D8-A783-C04A7C7EB20A}" type="presOf" srcId="{E57C30D7-A424-4E65-9B09-4C668610F409}" destId="{EE4C2344-D5B1-4D5F-917C-C26C2933C7FF}" srcOrd="0" destOrd="0" presId="urn:microsoft.com/office/officeart/2005/8/layout/orgChart1"/>
    <dgm:cxn modelId="{609D420C-79D2-405B-B5A3-547B286DA2DC}" srcId="{5C58FF10-3AEA-498D-8D40-6D4887F15C43}" destId="{E57C30D7-A424-4E65-9B09-4C668610F409}" srcOrd="0" destOrd="0" parTransId="{FCAE60A9-B5D5-4F31-B984-FB409C4A7403}" sibTransId="{968D07EB-E6E0-4065-B051-0A35FFE3C068}"/>
    <dgm:cxn modelId="{C2E9AEEB-39DE-459F-9506-A4515EC3142E}" type="presOf" srcId="{A559739E-20D7-4D12-BDE9-D83D10D47B0D}" destId="{CCB19D26-D504-403D-B2EC-68CAB0F75566}" srcOrd="0" destOrd="0" presId="urn:microsoft.com/office/officeart/2005/8/layout/orgChart1"/>
    <dgm:cxn modelId="{6CCCA035-A4B7-4E3E-8441-877ECD3883FA}" type="presOf" srcId="{116082A0-5F6A-40C9-8DB0-9187E277818E}" destId="{75965E7F-38C8-49F6-A756-DD83B4005475}" srcOrd="1" destOrd="0" presId="urn:microsoft.com/office/officeart/2005/8/layout/orgChart1"/>
    <dgm:cxn modelId="{0EC65D55-66F8-4B8F-8714-06E11CF76C1C}" type="presOf" srcId="{0762E99B-C108-4C16-BCC9-4CE5EF68B821}" destId="{EFB5B268-F457-4824-8507-7A70D3081026}" srcOrd="0" destOrd="0" presId="urn:microsoft.com/office/officeart/2005/8/layout/orgChart1"/>
    <dgm:cxn modelId="{88B71158-8F4A-4DE4-90AA-2E2E96D3D7E0}" type="presOf" srcId="{116082A0-5F6A-40C9-8DB0-9187E277818E}" destId="{5DB445E6-4113-455D-968C-53F316FB4A5B}" srcOrd="0" destOrd="0" presId="urn:microsoft.com/office/officeart/2005/8/layout/orgChart1"/>
    <dgm:cxn modelId="{EAD3B09B-583A-4D08-8C13-9047EF70379E}" srcId="{E57C30D7-A424-4E65-9B09-4C668610F409}" destId="{B863C92B-BD84-4BC5-82B5-B308CDD9AA14}" srcOrd="7" destOrd="0" parTransId="{A559739E-20D7-4D12-BDE9-D83D10D47B0D}" sibTransId="{B9B22F3C-464E-42A9-B6FB-047D19DB500B}"/>
    <dgm:cxn modelId="{2860BAF4-B0F3-4379-849B-6DAFC5EFF7E3}" type="presOf" srcId="{E57C30D7-A424-4E65-9B09-4C668610F409}" destId="{9EE450A3-C491-447B-88F8-8378FB45E20B}" srcOrd="1" destOrd="0" presId="urn:microsoft.com/office/officeart/2005/8/layout/orgChart1"/>
    <dgm:cxn modelId="{ADEB2642-BFAF-4B7D-A9D1-A0443F37B622}" type="presOf" srcId="{43747FBA-CABB-483E-8C73-B3F5CDF1F1A9}" destId="{14972B88-2057-469F-90FC-1D1B4C7E4995}" srcOrd="1" destOrd="0" presId="urn:microsoft.com/office/officeart/2005/8/layout/orgChart1"/>
    <dgm:cxn modelId="{9B1517D1-9EEC-456C-AB0C-85E0116C3915}" srcId="{E57C30D7-A424-4E65-9B09-4C668610F409}" destId="{EAE1C0EF-6A74-4E68-B57F-75E25263EF89}" srcOrd="8" destOrd="0" parTransId="{A9FA8D10-C144-45D2-8521-3E3839C1BAB0}" sibTransId="{9580E47F-BEA6-46F3-BDFA-68DB7E2895CC}"/>
    <dgm:cxn modelId="{7E9AF4EC-BBDD-450B-8CF5-669FB7E3A1CF}" type="presOf" srcId="{339EAE8E-E947-4081-B290-7A0E4B537CDA}" destId="{475B49CB-EC1A-4B3F-A8F8-733EF3AFEA9E}" srcOrd="1" destOrd="0" presId="urn:microsoft.com/office/officeart/2005/8/layout/orgChart1"/>
    <dgm:cxn modelId="{0CFAC8DE-060F-4C98-A96C-754749332D12}" type="presOf" srcId="{72145A2D-288D-4CF0-87E6-C8DF128A8882}" destId="{FDEBFE0F-5BF9-462B-BF71-D0FC4E17F613}" srcOrd="0" destOrd="0" presId="urn:microsoft.com/office/officeart/2005/8/layout/orgChart1"/>
    <dgm:cxn modelId="{FE16D7BE-AF03-47C7-AB52-B0E5CE1003BE}" srcId="{E57C30D7-A424-4E65-9B09-4C668610F409}" destId="{116082A0-5F6A-40C9-8DB0-9187E277818E}" srcOrd="6" destOrd="0" parTransId="{3894A952-B02C-4F78-9795-CB8DE70835A3}" sibTransId="{FAA88D9E-A2E7-47F2-B1AD-91296D9571F0}"/>
    <dgm:cxn modelId="{0953F24B-BE3D-49B1-948D-BBF44C4C8B82}" srcId="{E57C30D7-A424-4E65-9B09-4C668610F409}" destId="{4B8C9FC0-647C-4BF1-B3CB-8AA3A9D59BE1}" srcOrd="2" destOrd="0" parTransId="{3E9CC515-A926-45B7-A82A-319B3E7D6341}" sibTransId="{30A68F4E-40FD-443F-9910-8A904AD4AED6}"/>
    <dgm:cxn modelId="{A78C717B-068E-4CF7-928C-EE53658E6224}" type="presOf" srcId="{B863C92B-BD84-4BC5-82B5-B308CDD9AA14}" destId="{F0248095-64F3-49C6-9379-0DE2673CA268}" srcOrd="1" destOrd="0" presId="urn:microsoft.com/office/officeart/2005/8/layout/orgChart1"/>
    <dgm:cxn modelId="{91050A1E-56E3-4A63-AD20-102C425F726A}" srcId="{E57C30D7-A424-4E65-9B09-4C668610F409}" destId="{43747FBA-CABB-483E-8C73-B3F5CDF1F1A9}" srcOrd="4" destOrd="0" parTransId="{3EF702D7-183D-4337-B462-E1AD4EE1BCE2}" sibTransId="{3D977C92-7CC1-4680-ABC6-A59C56FC00ED}"/>
    <dgm:cxn modelId="{6F6823EF-DC4C-4022-A5A9-BE9EC5EDDE9C}" type="presOf" srcId="{339EAE8E-E947-4081-B290-7A0E4B537CDA}" destId="{A1025D3C-D9FE-4E9C-BE4A-3BC5F505DFC7}" srcOrd="0" destOrd="0" presId="urn:microsoft.com/office/officeart/2005/8/layout/orgChart1"/>
    <dgm:cxn modelId="{A878C325-5C50-4607-92D4-5BC14986275C}" type="presOf" srcId="{30CBEA06-CBB7-448B-BB0A-4E98A573FE52}" destId="{086206B4-8BAD-46D6-B12A-16655908ACCE}" srcOrd="1" destOrd="0" presId="urn:microsoft.com/office/officeart/2005/8/layout/orgChart1"/>
    <dgm:cxn modelId="{75ACBC7D-3D5B-41AE-AACE-9DEFDB5FEF05}" type="presOf" srcId="{3EF702D7-183D-4337-B462-E1AD4EE1BCE2}" destId="{ABF1CA51-7E53-4CAC-A06F-A947D918362C}" srcOrd="0" destOrd="0" presId="urn:microsoft.com/office/officeart/2005/8/layout/orgChart1"/>
    <dgm:cxn modelId="{360DAF95-7D77-4CAC-8AEF-5FB56CDE9B97}" type="presOf" srcId="{43747FBA-CABB-483E-8C73-B3F5CDF1F1A9}" destId="{DC47DF51-8648-44B2-8A87-5FFA86F6EF84}" srcOrd="0" destOrd="0" presId="urn:microsoft.com/office/officeart/2005/8/layout/orgChart1"/>
    <dgm:cxn modelId="{DEAED4F8-2769-4077-9AE6-19F687DCA078}" srcId="{E57C30D7-A424-4E65-9B09-4C668610F409}" destId="{0762E99B-C108-4C16-BCC9-4CE5EF68B821}" srcOrd="3" destOrd="0" parTransId="{6D2C5007-7714-4CD8-AEC3-42624EDC0F9E}" sibTransId="{80FA6CBE-F4CA-4660-8967-7779DD4326B6}"/>
    <dgm:cxn modelId="{BE02E986-2084-42BF-A490-2EB1A193A180}" type="presOf" srcId="{0762E99B-C108-4C16-BCC9-4CE5EF68B821}" destId="{CA2D07DB-A8AA-4588-9A94-7EFAB20DACB3}" srcOrd="1" destOrd="0" presId="urn:microsoft.com/office/officeart/2005/8/layout/orgChart1"/>
    <dgm:cxn modelId="{2F073FCA-1C35-4738-81A6-6C9D5CA568D0}" type="presOf" srcId="{3E9CC515-A926-45B7-A82A-319B3E7D6341}" destId="{85C03379-1299-45D3-9CED-D06B804F5030}" srcOrd="0" destOrd="0" presId="urn:microsoft.com/office/officeart/2005/8/layout/orgChart1"/>
    <dgm:cxn modelId="{74A15A84-50C2-43AB-808D-7221BD4DAD0D}" type="presOf" srcId="{A2262BDB-AB3A-48AF-BB81-9111913BB690}" destId="{95796F71-07C6-4F99-9C34-A66683416ADD}" srcOrd="0" destOrd="0" presId="urn:microsoft.com/office/officeart/2005/8/layout/orgChart1"/>
    <dgm:cxn modelId="{1A11D726-3574-4E29-9B55-0D8745B25B17}" srcId="{E57C30D7-A424-4E65-9B09-4C668610F409}" destId="{30CBEA06-CBB7-448B-BB0A-4E98A573FE52}" srcOrd="0" destOrd="0" parTransId="{DD5FFF07-2C80-4389-A454-645E755BB898}" sibTransId="{28A0C8B5-43C4-4D2D-9612-5352705F09A0}"/>
    <dgm:cxn modelId="{5FF965B8-2C04-4BC2-BFB9-A0BD43EBBD2E}" type="presOf" srcId="{4B8C9FC0-647C-4BF1-B3CB-8AA3A9D59BE1}" destId="{0876427A-F670-4D40-B472-AEC90F65A8D3}" srcOrd="0" destOrd="0" presId="urn:microsoft.com/office/officeart/2005/8/layout/orgChart1"/>
    <dgm:cxn modelId="{B96723B4-73FA-4FDE-AB0A-CC11FC7B24D0}" type="presOf" srcId="{A9FA8D10-C144-45D2-8521-3E3839C1BAB0}" destId="{0F25D568-C964-45E3-BD18-6E2B50A53527}" srcOrd="0" destOrd="0" presId="urn:microsoft.com/office/officeart/2005/8/layout/orgChart1"/>
    <dgm:cxn modelId="{662EA4B7-88DD-4CB7-899F-A01700B24601}" type="presOf" srcId="{30CBEA06-CBB7-448B-BB0A-4E98A573FE52}" destId="{9AD64F58-2D72-4262-94A2-4E42D6E570B4}" srcOrd="0" destOrd="0" presId="urn:microsoft.com/office/officeart/2005/8/layout/orgChart1"/>
    <dgm:cxn modelId="{DFA18ECD-48C8-406A-B3FC-9A414611C0EF}" type="presOf" srcId="{4B8C9FC0-647C-4BF1-B3CB-8AA3A9D59BE1}" destId="{EBF8C225-A9D7-461A-8F47-92642452AAAE}" srcOrd="1" destOrd="0" presId="urn:microsoft.com/office/officeart/2005/8/layout/orgChart1"/>
    <dgm:cxn modelId="{0DF1EFE5-BF12-4134-BB0D-0ADC4569B5D5}" srcId="{E57C30D7-A424-4E65-9B09-4C668610F409}" destId="{A2262BDB-AB3A-48AF-BB81-9111913BB690}" srcOrd="1" destOrd="0" parTransId="{72145A2D-288D-4CF0-87E6-C8DF128A8882}" sibTransId="{4DBA87CC-8521-4DA5-B798-A9F8AA87F166}"/>
    <dgm:cxn modelId="{16011915-16B5-4BD1-854C-ED09091DAD29}" type="presOf" srcId="{A2262BDB-AB3A-48AF-BB81-9111913BB690}" destId="{2B90E4F6-CD67-4269-AC4A-3210A3AC50D3}" srcOrd="1" destOrd="0" presId="urn:microsoft.com/office/officeart/2005/8/layout/orgChart1"/>
    <dgm:cxn modelId="{D97E3407-0DF2-4DA9-BB5D-17372C21BBEF}" type="presParOf" srcId="{258B84C9-659C-420E-8DF3-A797C7DB34FC}" destId="{3BB33835-7C0F-4523-9BDA-FE902F900DB2}" srcOrd="0" destOrd="0" presId="urn:microsoft.com/office/officeart/2005/8/layout/orgChart1"/>
    <dgm:cxn modelId="{B26B3D7F-02FD-4C36-B084-5E204C159B57}" type="presParOf" srcId="{3BB33835-7C0F-4523-9BDA-FE902F900DB2}" destId="{477F12D1-3F3B-4215-B6C3-D7BA0A90274A}" srcOrd="0" destOrd="0" presId="urn:microsoft.com/office/officeart/2005/8/layout/orgChart1"/>
    <dgm:cxn modelId="{29B4AD4D-9D8E-4015-B275-767543E946F7}" type="presParOf" srcId="{477F12D1-3F3B-4215-B6C3-D7BA0A90274A}" destId="{EE4C2344-D5B1-4D5F-917C-C26C2933C7FF}" srcOrd="0" destOrd="0" presId="urn:microsoft.com/office/officeart/2005/8/layout/orgChart1"/>
    <dgm:cxn modelId="{C7549E21-D5E1-4932-8F69-83F0D93B1C7C}" type="presParOf" srcId="{477F12D1-3F3B-4215-B6C3-D7BA0A90274A}" destId="{9EE450A3-C491-447B-88F8-8378FB45E20B}" srcOrd="1" destOrd="0" presId="urn:microsoft.com/office/officeart/2005/8/layout/orgChart1"/>
    <dgm:cxn modelId="{52C60F5C-32CA-403F-B2F1-D076DC9B4A76}" type="presParOf" srcId="{3BB33835-7C0F-4523-9BDA-FE902F900DB2}" destId="{DE7AC287-8D46-47A8-BA6A-5AD8EF359EA9}" srcOrd="1" destOrd="0" presId="urn:microsoft.com/office/officeart/2005/8/layout/orgChart1"/>
    <dgm:cxn modelId="{6AF3B04A-A13A-4AE4-9624-52E0911F212E}" type="presParOf" srcId="{DE7AC287-8D46-47A8-BA6A-5AD8EF359EA9}" destId="{FD278616-9618-4228-85B5-9015225AC772}" srcOrd="0" destOrd="0" presId="urn:microsoft.com/office/officeart/2005/8/layout/orgChart1"/>
    <dgm:cxn modelId="{0D47F168-FC98-423E-93C5-C31CAAAFE3E8}" type="presParOf" srcId="{DE7AC287-8D46-47A8-BA6A-5AD8EF359EA9}" destId="{C65D8746-EF4A-40C0-9ABC-B435250748DF}" srcOrd="1" destOrd="0" presId="urn:microsoft.com/office/officeart/2005/8/layout/orgChart1"/>
    <dgm:cxn modelId="{1E3E9DA8-92AB-47E8-8FC4-634C590BA0AC}" type="presParOf" srcId="{C65D8746-EF4A-40C0-9ABC-B435250748DF}" destId="{D6BD0411-1B7F-47E4-94CB-788AFFC2E96B}" srcOrd="0" destOrd="0" presId="urn:microsoft.com/office/officeart/2005/8/layout/orgChart1"/>
    <dgm:cxn modelId="{D887DBA9-2569-44CA-8AA6-801C2B7BC298}" type="presParOf" srcId="{D6BD0411-1B7F-47E4-94CB-788AFFC2E96B}" destId="{9AD64F58-2D72-4262-94A2-4E42D6E570B4}" srcOrd="0" destOrd="0" presId="urn:microsoft.com/office/officeart/2005/8/layout/orgChart1"/>
    <dgm:cxn modelId="{B864E136-9DAF-457D-A852-5F0CF9D60322}" type="presParOf" srcId="{D6BD0411-1B7F-47E4-94CB-788AFFC2E96B}" destId="{086206B4-8BAD-46D6-B12A-16655908ACCE}" srcOrd="1" destOrd="0" presId="urn:microsoft.com/office/officeart/2005/8/layout/orgChart1"/>
    <dgm:cxn modelId="{DE8FEC20-6A4C-469B-814B-736AA1A4B58E}" type="presParOf" srcId="{C65D8746-EF4A-40C0-9ABC-B435250748DF}" destId="{FC62D0BA-7FEB-442D-AC99-CDEE0E55BCF8}" srcOrd="1" destOrd="0" presId="urn:microsoft.com/office/officeart/2005/8/layout/orgChart1"/>
    <dgm:cxn modelId="{702438FC-6279-4930-83FF-3F2F37985BB2}" type="presParOf" srcId="{C65D8746-EF4A-40C0-9ABC-B435250748DF}" destId="{EBB238F3-71A6-4D95-9F25-E6CC586889D7}" srcOrd="2" destOrd="0" presId="urn:microsoft.com/office/officeart/2005/8/layout/orgChart1"/>
    <dgm:cxn modelId="{DE0D27EF-027D-4BF2-BB6B-1E93A21593A9}" type="presParOf" srcId="{DE7AC287-8D46-47A8-BA6A-5AD8EF359EA9}" destId="{FDEBFE0F-5BF9-462B-BF71-D0FC4E17F613}" srcOrd="2" destOrd="0" presId="urn:microsoft.com/office/officeart/2005/8/layout/orgChart1"/>
    <dgm:cxn modelId="{C424C84C-9D0A-4600-9A5F-14DC3C4D642D}" type="presParOf" srcId="{DE7AC287-8D46-47A8-BA6A-5AD8EF359EA9}" destId="{2222456A-BF81-4716-9355-87056689FDB9}" srcOrd="3" destOrd="0" presId="urn:microsoft.com/office/officeart/2005/8/layout/orgChart1"/>
    <dgm:cxn modelId="{FE436F17-262A-42B3-816C-3020E9FFB504}" type="presParOf" srcId="{2222456A-BF81-4716-9355-87056689FDB9}" destId="{0D1640AA-03B1-418B-90A7-44E76C57BDD3}" srcOrd="0" destOrd="0" presId="urn:microsoft.com/office/officeart/2005/8/layout/orgChart1"/>
    <dgm:cxn modelId="{5FA25BA4-B4A7-44DA-9A47-CD815065C30D}" type="presParOf" srcId="{0D1640AA-03B1-418B-90A7-44E76C57BDD3}" destId="{95796F71-07C6-4F99-9C34-A66683416ADD}" srcOrd="0" destOrd="0" presId="urn:microsoft.com/office/officeart/2005/8/layout/orgChart1"/>
    <dgm:cxn modelId="{26B211FE-9C35-4C71-8573-99325C351F1B}" type="presParOf" srcId="{0D1640AA-03B1-418B-90A7-44E76C57BDD3}" destId="{2B90E4F6-CD67-4269-AC4A-3210A3AC50D3}" srcOrd="1" destOrd="0" presId="urn:microsoft.com/office/officeart/2005/8/layout/orgChart1"/>
    <dgm:cxn modelId="{AE8C5824-D512-4FE3-BA37-3982C9298AEC}" type="presParOf" srcId="{2222456A-BF81-4716-9355-87056689FDB9}" destId="{68195816-8445-427C-A5EF-714BB96505BB}" srcOrd="1" destOrd="0" presId="urn:microsoft.com/office/officeart/2005/8/layout/orgChart1"/>
    <dgm:cxn modelId="{5E737BEB-EE11-493D-8133-08C3A2988F97}" type="presParOf" srcId="{2222456A-BF81-4716-9355-87056689FDB9}" destId="{3D188406-C1C6-4F6B-8A31-F2DD27C4B40C}" srcOrd="2" destOrd="0" presId="urn:microsoft.com/office/officeart/2005/8/layout/orgChart1"/>
    <dgm:cxn modelId="{3021BC77-72C4-4EEE-AE8E-72D14AF71634}" type="presParOf" srcId="{DE7AC287-8D46-47A8-BA6A-5AD8EF359EA9}" destId="{85C03379-1299-45D3-9CED-D06B804F5030}" srcOrd="4" destOrd="0" presId="urn:microsoft.com/office/officeart/2005/8/layout/orgChart1"/>
    <dgm:cxn modelId="{8C077052-5D40-4D70-8785-84411C1DD3B4}" type="presParOf" srcId="{DE7AC287-8D46-47A8-BA6A-5AD8EF359EA9}" destId="{5D072A02-8CD4-4847-89A7-E2002F13D2B2}" srcOrd="5" destOrd="0" presId="urn:microsoft.com/office/officeart/2005/8/layout/orgChart1"/>
    <dgm:cxn modelId="{9E61F918-E562-4D2E-89F1-0F558167DC29}" type="presParOf" srcId="{5D072A02-8CD4-4847-89A7-E2002F13D2B2}" destId="{4695218E-4760-499E-9762-DFD73D2CF533}" srcOrd="0" destOrd="0" presId="urn:microsoft.com/office/officeart/2005/8/layout/orgChart1"/>
    <dgm:cxn modelId="{DE11C117-413E-474E-BBD8-54A24FF198E2}" type="presParOf" srcId="{4695218E-4760-499E-9762-DFD73D2CF533}" destId="{0876427A-F670-4D40-B472-AEC90F65A8D3}" srcOrd="0" destOrd="0" presId="urn:microsoft.com/office/officeart/2005/8/layout/orgChart1"/>
    <dgm:cxn modelId="{1B78F74F-1B37-4E59-A82C-2B04395D4C06}" type="presParOf" srcId="{4695218E-4760-499E-9762-DFD73D2CF533}" destId="{EBF8C225-A9D7-461A-8F47-92642452AAAE}" srcOrd="1" destOrd="0" presId="urn:microsoft.com/office/officeart/2005/8/layout/orgChart1"/>
    <dgm:cxn modelId="{0F5E7B68-B426-4401-8C3A-23EA6C54F882}" type="presParOf" srcId="{5D072A02-8CD4-4847-89A7-E2002F13D2B2}" destId="{0835A551-E0EB-4F07-9254-011C512C5099}" srcOrd="1" destOrd="0" presId="urn:microsoft.com/office/officeart/2005/8/layout/orgChart1"/>
    <dgm:cxn modelId="{F58F13B1-96C0-4083-BAEA-0CF62FAAC9B1}" type="presParOf" srcId="{5D072A02-8CD4-4847-89A7-E2002F13D2B2}" destId="{78D926C8-C871-40B1-8B70-CD7E9C2BC4DD}" srcOrd="2" destOrd="0" presId="urn:microsoft.com/office/officeart/2005/8/layout/orgChart1"/>
    <dgm:cxn modelId="{31E4C289-0530-4F9F-A089-E073D5A11A0A}" type="presParOf" srcId="{DE7AC287-8D46-47A8-BA6A-5AD8EF359EA9}" destId="{6EB4DEEE-98BA-4DB4-866F-FC9E857657B5}" srcOrd="6" destOrd="0" presId="urn:microsoft.com/office/officeart/2005/8/layout/orgChart1"/>
    <dgm:cxn modelId="{F1D667D8-D3A2-4AB9-A4C5-FC3871D2060F}" type="presParOf" srcId="{DE7AC287-8D46-47A8-BA6A-5AD8EF359EA9}" destId="{2C288F0E-88EA-475B-A234-9E1674788E8A}" srcOrd="7" destOrd="0" presId="urn:microsoft.com/office/officeart/2005/8/layout/orgChart1"/>
    <dgm:cxn modelId="{F7250F36-6BBE-48EE-8C17-1CA081D8868D}" type="presParOf" srcId="{2C288F0E-88EA-475B-A234-9E1674788E8A}" destId="{0314EB43-D266-478B-A69C-D2CDA41051AD}" srcOrd="0" destOrd="0" presId="urn:microsoft.com/office/officeart/2005/8/layout/orgChart1"/>
    <dgm:cxn modelId="{E118B769-F67E-4C2F-A08A-F73AF97A9C98}" type="presParOf" srcId="{0314EB43-D266-478B-A69C-D2CDA41051AD}" destId="{EFB5B268-F457-4824-8507-7A70D3081026}" srcOrd="0" destOrd="0" presId="urn:microsoft.com/office/officeart/2005/8/layout/orgChart1"/>
    <dgm:cxn modelId="{1D6B379D-AAE2-4F76-AB1E-DFF5BC307CEC}" type="presParOf" srcId="{0314EB43-D266-478B-A69C-D2CDA41051AD}" destId="{CA2D07DB-A8AA-4588-9A94-7EFAB20DACB3}" srcOrd="1" destOrd="0" presId="urn:microsoft.com/office/officeart/2005/8/layout/orgChart1"/>
    <dgm:cxn modelId="{4B89630B-73D6-45BC-8607-433677B7CEE1}" type="presParOf" srcId="{2C288F0E-88EA-475B-A234-9E1674788E8A}" destId="{86A11EBA-B861-49DF-8328-3B040684E9F2}" srcOrd="1" destOrd="0" presId="urn:microsoft.com/office/officeart/2005/8/layout/orgChart1"/>
    <dgm:cxn modelId="{DA01E962-2795-4826-8709-69CFA5AD260A}" type="presParOf" srcId="{2C288F0E-88EA-475B-A234-9E1674788E8A}" destId="{1829F8CE-9022-49E9-9007-00C81D775E44}" srcOrd="2" destOrd="0" presId="urn:microsoft.com/office/officeart/2005/8/layout/orgChart1"/>
    <dgm:cxn modelId="{3776EF46-5C0C-4BA9-BD35-460D8E13EA9E}" type="presParOf" srcId="{DE7AC287-8D46-47A8-BA6A-5AD8EF359EA9}" destId="{ABF1CA51-7E53-4CAC-A06F-A947D918362C}" srcOrd="8" destOrd="0" presId="urn:microsoft.com/office/officeart/2005/8/layout/orgChart1"/>
    <dgm:cxn modelId="{6DF6E481-3AA5-4270-BDD2-A51CF9325784}" type="presParOf" srcId="{DE7AC287-8D46-47A8-BA6A-5AD8EF359EA9}" destId="{E67899B4-8841-4B33-8B87-3D38B0DC308E}" srcOrd="9" destOrd="0" presId="urn:microsoft.com/office/officeart/2005/8/layout/orgChart1"/>
    <dgm:cxn modelId="{79771503-EC08-4FBE-84B0-7CAAB2008832}" type="presParOf" srcId="{E67899B4-8841-4B33-8B87-3D38B0DC308E}" destId="{18AF399C-AB15-47B2-80F9-797595E3091E}" srcOrd="0" destOrd="0" presId="urn:microsoft.com/office/officeart/2005/8/layout/orgChart1"/>
    <dgm:cxn modelId="{7CC9E6E9-A9E9-4BB7-98F8-0C071C1C8F39}" type="presParOf" srcId="{18AF399C-AB15-47B2-80F9-797595E3091E}" destId="{DC47DF51-8648-44B2-8A87-5FFA86F6EF84}" srcOrd="0" destOrd="0" presId="urn:microsoft.com/office/officeart/2005/8/layout/orgChart1"/>
    <dgm:cxn modelId="{D2359EC1-1642-475E-BBCD-477D05B6CA69}" type="presParOf" srcId="{18AF399C-AB15-47B2-80F9-797595E3091E}" destId="{14972B88-2057-469F-90FC-1D1B4C7E4995}" srcOrd="1" destOrd="0" presId="urn:microsoft.com/office/officeart/2005/8/layout/orgChart1"/>
    <dgm:cxn modelId="{E1E99F6C-D8F0-461E-86D8-72F4A341C491}" type="presParOf" srcId="{E67899B4-8841-4B33-8B87-3D38B0DC308E}" destId="{59D383BA-2660-41A9-B5FB-3986FC4C9E3C}" srcOrd="1" destOrd="0" presId="urn:microsoft.com/office/officeart/2005/8/layout/orgChart1"/>
    <dgm:cxn modelId="{6FF833D1-C39A-4FD3-AEF1-25F2312F0AF0}" type="presParOf" srcId="{E67899B4-8841-4B33-8B87-3D38B0DC308E}" destId="{B3C32BB1-B963-4FD1-9626-7DBE6A168825}" srcOrd="2" destOrd="0" presId="urn:microsoft.com/office/officeart/2005/8/layout/orgChart1"/>
    <dgm:cxn modelId="{DA3AEE16-0F59-4879-8362-F989F27A602B}" type="presParOf" srcId="{DE7AC287-8D46-47A8-BA6A-5AD8EF359EA9}" destId="{47670E41-6B61-4A96-B749-14DF7DB1B8FB}" srcOrd="10" destOrd="0" presId="urn:microsoft.com/office/officeart/2005/8/layout/orgChart1"/>
    <dgm:cxn modelId="{F6A4A25B-7932-430B-BC69-36C5AD20FF56}" type="presParOf" srcId="{DE7AC287-8D46-47A8-BA6A-5AD8EF359EA9}" destId="{673EE805-4A82-495B-8530-44C8745967BF}" srcOrd="11" destOrd="0" presId="urn:microsoft.com/office/officeart/2005/8/layout/orgChart1"/>
    <dgm:cxn modelId="{8EDBEBEE-646B-4611-9EBB-59B39B704847}" type="presParOf" srcId="{673EE805-4A82-495B-8530-44C8745967BF}" destId="{670AD119-49A0-463E-94C7-5C5307ED2109}" srcOrd="0" destOrd="0" presId="urn:microsoft.com/office/officeart/2005/8/layout/orgChart1"/>
    <dgm:cxn modelId="{0C3C1142-D6A2-4CF6-A197-00CEFBC29E41}" type="presParOf" srcId="{670AD119-49A0-463E-94C7-5C5307ED2109}" destId="{A1025D3C-D9FE-4E9C-BE4A-3BC5F505DFC7}" srcOrd="0" destOrd="0" presId="urn:microsoft.com/office/officeart/2005/8/layout/orgChart1"/>
    <dgm:cxn modelId="{7B747B5F-D56B-40F7-BC15-A4ADF71CF8AB}" type="presParOf" srcId="{670AD119-49A0-463E-94C7-5C5307ED2109}" destId="{475B49CB-EC1A-4B3F-A8F8-733EF3AFEA9E}" srcOrd="1" destOrd="0" presId="urn:microsoft.com/office/officeart/2005/8/layout/orgChart1"/>
    <dgm:cxn modelId="{9E1E0EB1-73C1-4F0D-97CE-DFE882D85B2D}" type="presParOf" srcId="{673EE805-4A82-495B-8530-44C8745967BF}" destId="{2F6FAFD0-7840-4D78-8A67-D0D68DB841B2}" srcOrd="1" destOrd="0" presId="urn:microsoft.com/office/officeart/2005/8/layout/orgChart1"/>
    <dgm:cxn modelId="{0BC2A2AB-AD91-4D53-968B-9A575D63FD52}" type="presParOf" srcId="{673EE805-4A82-495B-8530-44C8745967BF}" destId="{C1C4B9F2-7055-4867-96FC-B55440EEABB3}" srcOrd="2" destOrd="0" presId="urn:microsoft.com/office/officeart/2005/8/layout/orgChart1"/>
    <dgm:cxn modelId="{9619CBCF-B297-4554-B395-BD1516E49A97}" type="presParOf" srcId="{DE7AC287-8D46-47A8-BA6A-5AD8EF359EA9}" destId="{B664ACA8-24DB-4C7A-AF80-A146E62F7521}" srcOrd="12" destOrd="0" presId="urn:microsoft.com/office/officeart/2005/8/layout/orgChart1"/>
    <dgm:cxn modelId="{00B413D7-32D7-4BC3-AFF1-131243F15815}" type="presParOf" srcId="{DE7AC287-8D46-47A8-BA6A-5AD8EF359EA9}" destId="{40873ECF-3B05-4BD3-A3A0-39267A8E0FCD}" srcOrd="13" destOrd="0" presId="urn:microsoft.com/office/officeart/2005/8/layout/orgChart1"/>
    <dgm:cxn modelId="{7581EF43-AB79-4D0B-82FA-3E82364EFF7F}" type="presParOf" srcId="{40873ECF-3B05-4BD3-A3A0-39267A8E0FCD}" destId="{F06CC581-25BE-4C8B-8B63-09B16A872664}" srcOrd="0" destOrd="0" presId="urn:microsoft.com/office/officeart/2005/8/layout/orgChart1"/>
    <dgm:cxn modelId="{C6AE5A9D-3F72-47E9-BEA7-512097B2EF7F}" type="presParOf" srcId="{F06CC581-25BE-4C8B-8B63-09B16A872664}" destId="{5DB445E6-4113-455D-968C-53F316FB4A5B}" srcOrd="0" destOrd="0" presId="urn:microsoft.com/office/officeart/2005/8/layout/orgChart1"/>
    <dgm:cxn modelId="{EE5CE6CB-BCAF-4C05-B16A-0273C8F31E23}" type="presParOf" srcId="{F06CC581-25BE-4C8B-8B63-09B16A872664}" destId="{75965E7F-38C8-49F6-A756-DD83B4005475}" srcOrd="1" destOrd="0" presId="urn:microsoft.com/office/officeart/2005/8/layout/orgChart1"/>
    <dgm:cxn modelId="{826F7A82-4470-4323-9DB4-C53B46D1710B}" type="presParOf" srcId="{40873ECF-3B05-4BD3-A3A0-39267A8E0FCD}" destId="{8C054808-3D9D-4DFF-9802-9379896EFE9B}" srcOrd="1" destOrd="0" presId="urn:microsoft.com/office/officeart/2005/8/layout/orgChart1"/>
    <dgm:cxn modelId="{428B2DCB-80C5-4A5F-9C33-11FECC0F11F9}" type="presParOf" srcId="{40873ECF-3B05-4BD3-A3A0-39267A8E0FCD}" destId="{E33E5F7B-F72C-4C3E-B5A9-77EE3206255E}" srcOrd="2" destOrd="0" presId="urn:microsoft.com/office/officeart/2005/8/layout/orgChart1"/>
    <dgm:cxn modelId="{6324C378-86D2-4F28-99CA-F294B131CFC5}" type="presParOf" srcId="{DE7AC287-8D46-47A8-BA6A-5AD8EF359EA9}" destId="{CCB19D26-D504-403D-B2EC-68CAB0F75566}" srcOrd="14" destOrd="0" presId="urn:microsoft.com/office/officeart/2005/8/layout/orgChart1"/>
    <dgm:cxn modelId="{4086CCCE-7B9D-4F7C-A12D-F1E88F013C44}" type="presParOf" srcId="{DE7AC287-8D46-47A8-BA6A-5AD8EF359EA9}" destId="{A35D5C4B-1F08-40FD-A562-ACEE80A05E3B}" srcOrd="15" destOrd="0" presId="urn:microsoft.com/office/officeart/2005/8/layout/orgChart1"/>
    <dgm:cxn modelId="{7EFAD93D-B177-48D0-B596-3F7C22C6E7C7}" type="presParOf" srcId="{A35D5C4B-1F08-40FD-A562-ACEE80A05E3B}" destId="{1C93BEE3-6684-4131-869B-2962D2BE592E}" srcOrd="0" destOrd="0" presId="urn:microsoft.com/office/officeart/2005/8/layout/orgChart1"/>
    <dgm:cxn modelId="{FF9667F3-5AE2-4188-A685-2A3FF809AC5A}" type="presParOf" srcId="{1C93BEE3-6684-4131-869B-2962D2BE592E}" destId="{62920248-82D5-4FEB-BF7C-5957AE0E22B0}" srcOrd="0" destOrd="0" presId="urn:microsoft.com/office/officeart/2005/8/layout/orgChart1"/>
    <dgm:cxn modelId="{35F08007-47B1-44D8-B584-B55A224BBA7A}" type="presParOf" srcId="{1C93BEE3-6684-4131-869B-2962D2BE592E}" destId="{F0248095-64F3-49C6-9379-0DE2673CA268}" srcOrd="1" destOrd="0" presId="urn:microsoft.com/office/officeart/2005/8/layout/orgChart1"/>
    <dgm:cxn modelId="{CDC3CC78-F34C-4462-8098-C9C238B481FA}" type="presParOf" srcId="{A35D5C4B-1F08-40FD-A562-ACEE80A05E3B}" destId="{AB43C808-0FC2-4D46-9B2C-DFBE425FFB6F}" srcOrd="1" destOrd="0" presId="urn:microsoft.com/office/officeart/2005/8/layout/orgChart1"/>
    <dgm:cxn modelId="{38C11405-E855-4D55-9621-D8DB3FC71B06}" type="presParOf" srcId="{A35D5C4B-1F08-40FD-A562-ACEE80A05E3B}" destId="{74420BDE-0A8A-4F0F-B810-1F8CB9EBD244}" srcOrd="2" destOrd="0" presId="urn:microsoft.com/office/officeart/2005/8/layout/orgChart1"/>
    <dgm:cxn modelId="{0F0C7196-4C1E-4B58-A271-89986B7BA2B1}" type="presParOf" srcId="{DE7AC287-8D46-47A8-BA6A-5AD8EF359EA9}" destId="{0F25D568-C964-45E3-BD18-6E2B50A53527}" srcOrd="16" destOrd="0" presId="urn:microsoft.com/office/officeart/2005/8/layout/orgChart1"/>
    <dgm:cxn modelId="{9E3AC917-7AB8-4BF7-B0FA-65202B9F69EC}" type="presParOf" srcId="{DE7AC287-8D46-47A8-BA6A-5AD8EF359EA9}" destId="{C954DC7C-79A3-413F-B644-FFFB4342CE00}" srcOrd="17" destOrd="0" presId="urn:microsoft.com/office/officeart/2005/8/layout/orgChart1"/>
    <dgm:cxn modelId="{49146154-441A-4D38-8BF9-9B3B997E2805}" type="presParOf" srcId="{C954DC7C-79A3-413F-B644-FFFB4342CE00}" destId="{9245F417-3731-4788-8DA6-C7426171C01A}" srcOrd="0" destOrd="0" presId="urn:microsoft.com/office/officeart/2005/8/layout/orgChart1"/>
    <dgm:cxn modelId="{C6979378-3288-4360-A6AD-0A649BA5CEED}" type="presParOf" srcId="{9245F417-3731-4788-8DA6-C7426171C01A}" destId="{6A630525-C688-458D-AA2F-DD062528D2AD}" srcOrd="0" destOrd="0" presId="urn:microsoft.com/office/officeart/2005/8/layout/orgChart1"/>
    <dgm:cxn modelId="{F2E458AF-2B67-4FBA-9FAD-DC1CBED4DD0E}" type="presParOf" srcId="{9245F417-3731-4788-8DA6-C7426171C01A}" destId="{E4B8EDBE-753E-4B8C-A260-ADB93C726C57}" srcOrd="1" destOrd="0" presId="urn:microsoft.com/office/officeart/2005/8/layout/orgChart1"/>
    <dgm:cxn modelId="{711C2C8D-1B0B-421C-BEBF-B1FBF02E0FE8}" type="presParOf" srcId="{C954DC7C-79A3-413F-B644-FFFB4342CE00}" destId="{E78B40A5-D5D1-4C65-B8F3-E13E85E9B7B3}" srcOrd="1" destOrd="0" presId="urn:microsoft.com/office/officeart/2005/8/layout/orgChart1"/>
    <dgm:cxn modelId="{F19A24A3-62A6-441A-9A61-692050CBD50E}" type="presParOf" srcId="{C954DC7C-79A3-413F-B644-FFFB4342CE00}" destId="{89E5B597-1E0D-42C2-BE1F-ABC9CFECF789}" srcOrd="2" destOrd="0" presId="urn:microsoft.com/office/officeart/2005/8/layout/orgChart1"/>
    <dgm:cxn modelId="{CDA49614-9F9D-493C-8504-5B43A61DD163}" type="presParOf" srcId="{3BB33835-7C0F-4523-9BDA-FE902F900DB2}" destId="{71327B12-D3C3-420D-A7F4-DF2B13EA264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95CAB3-7220-43BA-A8B4-E2647C17DD41}" type="doc">
      <dgm:prSet loTypeId="urn:microsoft.com/office/officeart/2005/8/layout/hierarchy3" loCatId="hierarchy" qsTypeId="urn:microsoft.com/office/officeart/2005/8/quickstyle/simple3" qsCatId="simple" csTypeId="urn:microsoft.com/office/officeart/2005/8/colors/colorful1#5" csCatId="colorful" phldr="1"/>
      <dgm:spPr/>
      <dgm:t>
        <a:bodyPr/>
        <a:lstStyle/>
        <a:p>
          <a:endParaRPr lang="zh-CN" altLang="en-US"/>
        </a:p>
      </dgm:t>
    </dgm:pt>
    <dgm:pt modelId="{AE027C07-DBF4-4F3A-BCFC-0CC667B2DAE4}">
      <dgm:prSet phldrT="[文本]" custT="1"/>
      <dgm:spPr/>
      <dgm:t>
        <a:bodyPr/>
        <a:lstStyle/>
        <a:p>
          <a:r>
            <a:rPr lang="zh-CN" altLang="en-US" sz="2000" b="1" dirty="0" smtClean="0"/>
            <a:t>天力建筑</a:t>
          </a:r>
          <a:endParaRPr lang="en-US" altLang="zh-CN" sz="2000" b="1" dirty="0" smtClean="0"/>
        </a:p>
        <a:p>
          <a:r>
            <a:rPr lang="zh-CN" altLang="en-US" sz="2000" dirty="0" smtClean="0"/>
            <a:t>辅助生产单位</a:t>
          </a:r>
          <a:endParaRPr lang="zh-CN" altLang="en-US" sz="2000" dirty="0"/>
        </a:p>
      </dgm:t>
    </dgm:pt>
    <dgm:pt modelId="{EA0DEB8F-67C9-4514-8EEF-21449A0FE0C4}" cxnId="{C7BEE15A-A093-431C-AB01-01A03AB87ACA}" type="parTrans">
      <dgm:prSet/>
      <dgm:spPr/>
      <dgm:t>
        <a:bodyPr/>
        <a:lstStyle/>
        <a:p>
          <a:endParaRPr lang="zh-CN" altLang="en-US"/>
        </a:p>
      </dgm:t>
    </dgm:pt>
    <dgm:pt modelId="{BDAA3570-03C6-4917-BB0E-52C6E9441A93}" cxnId="{C7BEE15A-A093-431C-AB01-01A03AB87ACA}" type="sibTrans">
      <dgm:prSet/>
      <dgm:spPr/>
      <dgm:t>
        <a:bodyPr/>
        <a:lstStyle/>
        <a:p>
          <a:endParaRPr lang="zh-CN" altLang="en-US"/>
        </a:p>
      </dgm:t>
    </dgm:pt>
    <dgm:pt modelId="{35AAF9B1-ECCF-42AA-AD71-97B917A0FA07}">
      <dgm:prSet phldrT="[文本]" custT="1"/>
      <dgm:spPr/>
      <dgm:t>
        <a:bodyPr/>
        <a:lstStyle/>
        <a:p>
          <a:r>
            <a:rPr lang="zh-CN" altLang="en-US" sz="1800" dirty="0" smtClean="0"/>
            <a:t>木门橱柜厂</a:t>
          </a:r>
          <a:endParaRPr lang="zh-CN" altLang="en-US" sz="1800" dirty="0"/>
        </a:p>
      </dgm:t>
    </dgm:pt>
    <dgm:pt modelId="{08E59F5B-37B4-488C-858A-C8BF0E0BF278}" cxnId="{E0DEE822-CEFD-4EBE-9917-4A22B8D99251}" type="parTrans">
      <dgm:prSet/>
      <dgm:spPr/>
      <dgm:t>
        <a:bodyPr/>
        <a:lstStyle/>
        <a:p>
          <a:endParaRPr lang="zh-CN" altLang="en-US" sz="2000"/>
        </a:p>
      </dgm:t>
    </dgm:pt>
    <dgm:pt modelId="{C1FFF149-D407-4798-9189-3CF8F73A863B}" cxnId="{E0DEE822-CEFD-4EBE-9917-4A22B8D99251}" type="sibTrans">
      <dgm:prSet/>
      <dgm:spPr/>
      <dgm:t>
        <a:bodyPr/>
        <a:lstStyle/>
        <a:p>
          <a:endParaRPr lang="zh-CN" altLang="en-US"/>
        </a:p>
      </dgm:t>
    </dgm:pt>
    <dgm:pt modelId="{549B9101-C387-44CA-8C94-CC04EEB845F4}">
      <dgm:prSet phldrT="[文本]" custT="1"/>
      <dgm:spPr/>
      <dgm:t>
        <a:bodyPr/>
        <a:lstStyle/>
        <a:p>
          <a:r>
            <a:rPr lang="zh-CN" altLang="en-US" sz="1800" dirty="0" smtClean="0"/>
            <a:t>佛山力尊</a:t>
          </a:r>
          <a:endParaRPr lang="zh-CN" altLang="en-US" sz="1800" dirty="0"/>
        </a:p>
      </dgm:t>
    </dgm:pt>
    <dgm:pt modelId="{0A09F37D-17EB-42A2-A19D-7173FF5D23D7}" cxnId="{1B83F4C8-BD5D-4289-BA2E-79708D558B4A}" type="parTrans">
      <dgm:prSet/>
      <dgm:spPr/>
      <dgm:t>
        <a:bodyPr/>
        <a:lstStyle/>
        <a:p>
          <a:endParaRPr lang="zh-CN" altLang="en-US" sz="2000"/>
        </a:p>
      </dgm:t>
    </dgm:pt>
    <dgm:pt modelId="{B67909BE-1198-4FDB-9384-930C4FCDECA3}" cxnId="{1B83F4C8-BD5D-4289-BA2E-79708D558B4A}" type="sibTrans">
      <dgm:prSet/>
      <dgm:spPr/>
      <dgm:t>
        <a:bodyPr/>
        <a:lstStyle/>
        <a:p>
          <a:endParaRPr lang="zh-CN" altLang="en-US"/>
        </a:p>
      </dgm:t>
    </dgm:pt>
    <dgm:pt modelId="{0CA1E536-C22D-468D-815B-7DBE4C36BFBE}">
      <dgm:prSet phldrT="[文本]" custT="1"/>
      <dgm:spPr/>
      <dgm:t>
        <a:bodyPr/>
        <a:lstStyle/>
        <a:p>
          <a:pPr marL="342900" indent="-342900" eaLnBrk="0" hangingPunct="0">
            <a:spcBef>
              <a:spcPct val="20000"/>
            </a:spcBef>
          </a:pPr>
          <a:r>
            <a:rPr lang="zh-CN" altLang="en-US" sz="1800" dirty="0" smtClean="0"/>
            <a:t>天盈园林</a:t>
          </a:r>
          <a:r>
            <a:rPr lang="en-US" altLang="zh-CN" sz="1800" dirty="0" smtClean="0">
              <a:latin typeface="Adobe 楷体 Std R" pitchFamily="18" charset="-122"/>
              <a:ea typeface="Adobe 楷体 Std R" pitchFamily="18" charset="-122"/>
            </a:rPr>
            <a:t> </a:t>
          </a:r>
          <a:endParaRPr lang="zh-CN" altLang="en-US" sz="1800" dirty="0"/>
        </a:p>
      </dgm:t>
    </dgm:pt>
    <dgm:pt modelId="{93853E6B-E55B-4DCA-B7DC-49D37A54C271}" cxnId="{93B5801B-BF91-4F46-8ADF-2602776C2E6C}" type="parTrans">
      <dgm:prSet/>
      <dgm:spPr/>
      <dgm:t>
        <a:bodyPr/>
        <a:lstStyle/>
        <a:p>
          <a:endParaRPr lang="zh-CN" altLang="en-US" sz="2000"/>
        </a:p>
      </dgm:t>
    </dgm:pt>
    <dgm:pt modelId="{56AF2572-5D61-4E15-99BE-D55BDB96AD95}" cxnId="{93B5801B-BF91-4F46-8ADF-2602776C2E6C}" type="sibTrans">
      <dgm:prSet/>
      <dgm:spPr/>
      <dgm:t>
        <a:bodyPr/>
        <a:lstStyle/>
        <a:p>
          <a:endParaRPr lang="zh-CN" altLang="en-US"/>
        </a:p>
      </dgm:t>
    </dgm:pt>
    <dgm:pt modelId="{AD0E55A3-93F3-4EFF-AAFD-A1C1D5C9766C}">
      <dgm:prSet phldrT="[文本]" custT="1"/>
      <dgm:spPr/>
      <dgm:t>
        <a:bodyPr/>
        <a:lstStyle/>
        <a:p>
          <a:r>
            <a:rPr lang="zh-CN" altLang="en-US" sz="1800" dirty="0" smtClean="0"/>
            <a:t>综合加工厂</a:t>
          </a:r>
          <a:endParaRPr lang="zh-CN" altLang="en-US" sz="1800" dirty="0"/>
        </a:p>
      </dgm:t>
    </dgm:pt>
    <dgm:pt modelId="{9D629373-2859-4A8D-A8F8-424150D03FA8}" cxnId="{1E1C7970-0138-4324-92A0-D5189C68E738}" type="parTrans">
      <dgm:prSet/>
      <dgm:spPr/>
      <dgm:t>
        <a:bodyPr/>
        <a:lstStyle/>
        <a:p>
          <a:endParaRPr lang="zh-CN" altLang="en-US" sz="2000"/>
        </a:p>
      </dgm:t>
    </dgm:pt>
    <dgm:pt modelId="{F519CC2A-B5F9-46F4-B036-58334EB74AC2}" cxnId="{1E1C7970-0138-4324-92A0-D5189C68E738}" type="sibTrans">
      <dgm:prSet/>
      <dgm:spPr/>
      <dgm:t>
        <a:bodyPr/>
        <a:lstStyle/>
        <a:p>
          <a:endParaRPr lang="zh-CN" altLang="en-US"/>
        </a:p>
      </dgm:t>
    </dgm:pt>
    <dgm:pt modelId="{0A7D0215-FB93-461A-BE94-E59FE06E24AE}" type="pres">
      <dgm:prSet presAssocID="{B495CAB3-7220-43BA-A8B4-E2647C17DD4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B861B3B0-79C2-43D6-812D-8584A48C12BA}" type="pres">
      <dgm:prSet presAssocID="{AE027C07-DBF4-4F3A-BCFC-0CC667B2DAE4}" presName="root" presStyleCnt="0"/>
      <dgm:spPr/>
    </dgm:pt>
    <dgm:pt modelId="{24AF012C-7AB7-4C9A-943C-46EBED0DA34E}" type="pres">
      <dgm:prSet presAssocID="{AE027C07-DBF4-4F3A-BCFC-0CC667B2DAE4}" presName="rootComposite" presStyleCnt="0"/>
      <dgm:spPr/>
    </dgm:pt>
    <dgm:pt modelId="{653C78A7-6000-4FF6-8528-0DE84A567A15}" type="pres">
      <dgm:prSet presAssocID="{AE027C07-DBF4-4F3A-BCFC-0CC667B2DAE4}" presName="rootText" presStyleLbl="node1" presStyleIdx="0" presStyleCnt="1" custScaleX="133999" custScaleY="122225"/>
      <dgm:spPr/>
      <dgm:t>
        <a:bodyPr/>
        <a:lstStyle/>
        <a:p>
          <a:endParaRPr lang="zh-CN" altLang="en-US"/>
        </a:p>
      </dgm:t>
    </dgm:pt>
    <dgm:pt modelId="{048C6CD3-9C8B-43D8-B78C-EE3FD685F2BD}" type="pres">
      <dgm:prSet presAssocID="{AE027C07-DBF4-4F3A-BCFC-0CC667B2DAE4}" presName="rootConnector" presStyleLbl="node1" presStyleIdx="0" presStyleCnt="1"/>
      <dgm:spPr/>
      <dgm:t>
        <a:bodyPr/>
        <a:lstStyle/>
        <a:p>
          <a:endParaRPr lang="zh-CN" altLang="en-US"/>
        </a:p>
      </dgm:t>
    </dgm:pt>
    <dgm:pt modelId="{E5D5A125-F645-4DED-B17E-D6143B8DE270}" type="pres">
      <dgm:prSet presAssocID="{AE027C07-DBF4-4F3A-BCFC-0CC667B2DAE4}" presName="childShape" presStyleCnt="0"/>
      <dgm:spPr/>
    </dgm:pt>
    <dgm:pt modelId="{20FA0919-5D46-40A3-8E9B-1F3DAFBAF634}" type="pres">
      <dgm:prSet presAssocID="{08E59F5B-37B4-488C-858A-C8BF0E0BF278}" presName="Name13" presStyleLbl="parChTrans1D2" presStyleIdx="0" presStyleCnt="4"/>
      <dgm:spPr/>
      <dgm:t>
        <a:bodyPr/>
        <a:lstStyle/>
        <a:p>
          <a:endParaRPr lang="zh-CN" altLang="en-US"/>
        </a:p>
      </dgm:t>
    </dgm:pt>
    <dgm:pt modelId="{A09297E4-9D98-401E-91FB-521E84CAEA89}" type="pres">
      <dgm:prSet presAssocID="{35AAF9B1-ECCF-42AA-AD71-97B917A0FA07}" presName="childText" presStyleLbl="bgAcc1" presStyleIdx="0" presStyleCnt="4" custScaleX="120678" custScaleY="10275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7ECF5E84-1671-440B-9788-3C2E8AE630A7}" type="pres">
      <dgm:prSet presAssocID="{0A09F37D-17EB-42A2-A19D-7173FF5D23D7}" presName="Name13" presStyleLbl="parChTrans1D2" presStyleIdx="1" presStyleCnt="4"/>
      <dgm:spPr/>
      <dgm:t>
        <a:bodyPr/>
        <a:lstStyle/>
        <a:p>
          <a:endParaRPr lang="zh-CN" altLang="en-US"/>
        </a:p>
      </dgm:t>
    </dgm:pt>
    <dgm:pt modelId="{63C6FD5F-B50E-4320-969B-5260E3B64FE3}" type="pres">
      <dgm:prSet presAssocID="{549B9101-C387-44CA-8C94-CC04EEB845F4}" presName="childText" presStyleLbl="bgAcc1" presStyleIdx="1" presStyleCnt="4" custScaleX="12067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34E6414-6EE3-4765-99E5-40AC18FF26A1}" type="pres">
      <dgm:prSet presAssocID="{93853E6B-E55B-4DCA-B7DC-49D37A54C271}" presName="Name13" presStyleLbl="parChTrans1D2" presStyleIdx="2" presStyleCnt="4"/>
      <dgm:spPr/>
      <dgm:t>
        <a:bodyPr/>
        <a:lstStyle/>
        <a:p>
          <a:endParaRPr lang="zh-CN" altLang="en-US"/>
        </a:p>
      </dgm:t>
    </dgm:pt>
    <dgm:pt modelId="{3980748F-186A-49B0-948E-13C44177457F}" type="pres">
      <dgm:prSet presAssocID="{0CA1E536-C22D-468D-815B-7DBE4C36BFBE}" presName="childText" presStyleLbl="bgAcc1" presStyleIdx="2" presStyleCnt="4" custScaleX="12067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C2E7F54-5B0C-4681-A624-7131BB6563DB}" type="pres">
      <dgm:prSet presAssocID="{9D629373-2859-4A8D-A8F8-424150D03FA8}" presName="Name13" presStyleLbl="parChTrans1D2" presStyleIdx="3" presStyleCnt="4"/>
      <dgm:spPr/>
      <dgm:t>
        <a:bodyPr/>
        <a:lstStyle/>
        <a:p>
          <a:endParaRPr lang="zh-CN" altLang="en-US"/>
        </a:p>
      </dgm:t>
    </dgm:pt>
    <dgm:pt modelId="{E30BA756-D3E8-42AD-A1AC-46A43CA7EA3D}" type="pres">
      <dgm:prSet presAssocID="{AD0E55A3-93F3-4EFF-AAFD-A1C1D5C9766C}" presName="childText" presStyleLbl="bgAcc1" presStyleIdx="3" presStyleCnt="4" custScaleX="116318" custLinFactNeighborX="2966" custLinFactNeighborY="-699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693FFDD4-6F26-4642-AF21-273B5E3B52AA}" type="presOf" srcId="{08E59F5B-37B4-488C-858A-C8BF0E0BF278}" destId="{20FA0919-5D46-40A3-8E9B-1F3DAFBAF634}" srcOrd="0" destOrd="0" presId="urn:microsoft.com/office/officeart/2005/8/layout/hierarchy3"/>
    <dgm:cxn modelId="{C7BEE15A-A093-431C-AB01-01A03AB87ACA}" srcId="{B495CAB3-7220-43BA-A8B4-E2647C17DD41}" destId="{AE027C07-DBF4-4F3A-BCFC-0CC667B2DAE4}" srcOrd="0" destOrd="0" parTransId="{EA0DEB8F-67C9-4514-8EEF-21449A0FE0C4}" sibTransId="{BDAA3570-03C6-4917-BB0E-52C6E9441A93}"/>
    <dgm:cxn modelId="{95ACC9E2-838E-4100-A99D-62B4A720ED33}" type="presOf" srcId="{AD0E55A3-93F3-4EFF-AAFD-A1C1D5C9766C}" destId="{E30BA756-D3E8-42AD-A1AC-46A43CA7EA3D}" srcOrd="0" destOrd="0" presId="urn:microsoft.com/office/officeart/2005/8/layout/hierarchy3"/>
    <dgm:cxn modelId="{93B5801B-BF91-4F46-8ADF-2602776C2E6C}" srcId="{AE027C07-DBF4-4F3A-BCFC-0CC667B2DAE4}" destId="{0CA1E536-C22D-468D-815B-7DBE4C36BFBE}" srcOrd="2" destOrd="0" parTransId="{93853E6B-E55B-4DCA-B7DC-49D37A54C271}" sibTransId="{56AF2572-5D61-4E15-99BE-D55BDB96AD95}"/>
    <dgm:cxn modelId="{D07FDC58-7437-4166-AFDA-3462849005BC}" type="presOf" srcId="{AE027C07-DBF4-4F3A-BCFC-0CC667B2DAE4}" destId="{653C78A7-6000-4FF6-8528-0DE84A567A15}" srcOrd="0" destOrd="0" presId="urn:microsoft.com/office/officeart/2005/8/layout/hierarchy3"/>
    <dgm:cxn modelId="{E0C7A294-FE5B-4610-BF08-BAEFC001675F}" type="presOf" srcId="{549B9101-C387-44CA-8C94-CC04EEB845F4}" destId="{63C6FD5F-B50E-4320-969B-5260E3B64FE3}" srcOrd="0" destOrd="0" presId="urn:microsoft.com/office/officeart/2005/8/layout/hierarchy3"/>
    <dgm:cxn modelId="{5818B4BE-C574-420F-B4C2-3D60C52214E0}" type="presOf" srcId="{35AAF9B1-ECCF-42AA-AD71-97B917A0FA07}" destId="{A09297E4-9D98-401E-91FB-521E84CAEA89}" srcOrd="0" destOrd="0" presId="urn:microsoft.com/office/officeart/2005/8/layout/hierarchy3"/>
    <dgm:cxn modelId="{88CD124A-5F09-445F-9323-6581AD4A2B51}" type="presOf" srcId="{B495CAB3-7220-43BA-A8B4-E2647C17DD41}" destId="{0A7D0215-FB93-461A-BE94-E59FE06E24AE}" srcOrd="0" destOrd="0" presId="urn:microsoft.com/office/officeart/2005/8/layout/hierarchy3"/>
    <dgm:cxn modelId="{1B83F4C8-BD5D-4289-BA2E-79708D558B4A}" srcId="{AE027C07-DBF4-4F3A-BCFC-0CC667B2DAE4}" destId="{549B9101-C387-44CA-8C94-CC04EEB845F4}" srcOrd="1" destOrd="0" parTransId="{0A09F37D-17EB-42A2-A19D-7173FF5D23D7}" sibTransId="{B67909BE-1198-4FDB-9384-930C4FCDECA3}"/>
    <dgm:cxn modelId="{E0DEE822-CEFD-4EBE-9917-4A22B8D99251}" srcId="{AE027C07-DBF4-4F3A-BCFC-0CC667B2DAE4}" destId="{35AAF9B1-ECCF-42AA-AD71-97B917A0FA07}" srcOrd="0" destOrd="0" parTransId="{08E59F5B-37B4-488C-858A-C8BF0E0BF278}" sibTransId="{C1FFF149-D407-4798-9189-3CF8F73A863B}"/>
    <dgm:cxn modelId="{B32500CE-4700-417E-BD9C-9597328EA373}" type="presOf" srcId="{9D629373-2859-4A8D-A8F8-424150D03FA8}" destId="{BC2E7F54-5B0C-4681-A624-7131BB6563DB}" srcOrd="0" destOrd="0" presId="urn:microsoft.com/office/officeart/2005/8/layout/hierarchy3"/>
    <dgm:cxn modelId="{1DC68CCE-BAF7-4F72-B67C-AFA861A34E2A}" type="presOf" srcId="{0A09F37D-17EB-42A2-A19D-7173FF5D23D7}" destId="{7ECF5E84-1671-440B-9788-3C2E8AE630A7}" srcOrd="0" destOrd="0" presId="urn:microsoft.com/office/officeart/2005/8/layout/hierarchy3"/>
    <dgm:cxn modelId="{1E1C7970-0138-4324-92A0-D5189C68E738}" srcId="{AE027C07-DBF4-4F3A-BCFC-0CC667B2DAE4}" destId="{AD0E55A3-93F3-4EFF-AAFD-A1C1D5C9766C}" srcOrd="3" destOrd="0" parTransId="{9D629373-2859-4A8D-A8F8-424150D03FA8}" sibTransId="{F519CC2A-B5F9-46F4-B036-58334EB74AC2}"/>
    <dgm:cxn modelId="{4B4CB594-A0B1-402E-84A9-605C78641758}" type="presOf" srcId="{0CA1E536-C22D-468D-815B-7DBE4C36BFBE}" destId="{3980748F-186A-49B0-948E-13C44177457F}" srcOrd="0" destOrd="0" presId="urn:microsoft.com/office/officeart/2005/8/layout/hierarchy3"/>
    <dgm:cxn modelId="{F6B1CB64-D6F9-4AF8-B932-5BDBC380DBA5}" type="presOf" srcId="{93853E6B-E55B-4DCA-B7DC-49D37A54C271}" destId="{C34E6414-6EE3-4765-99E5-40AC18FF26A1}" srcOrd="0" destOrd="0" presId="urn:microsoft.com/office/officeart/2005/8/layout/hierarchy3"/>
    <dgm:cxn modelId="{9B2BD353-8F9F-414C-8A1C-FEBF85F985EC}" type="presOf" srcId="{AE027C07-DBF4-4F3A-BCFC-0CC667B2DAE4}" destId="{048C6CD3-9C8B-43D8-B78C-EE3FD685F2BD}" srcOrd="1" destOrd="0" presId="urn:microsoft.com/office/officeart/2005/8/layout/hierarchy3"/>
    <dgm:cxn modelId="{BF94BA05-A0C8-407C-99FB-A47A03C01C0A}" type="presParOf" srcId="{0A7D0215-FB93-461A-BE94-E59FE06E24AE}" destId="{B861B3B0-79C2-43D6-812D-8584A48C12BA}" srcOrd="0" destOrd="0" presId="urn:microsoft.com/office/officeart/2005/8/layout/hierarchy3"/>
    <dgm:cxn modelId="{AF6FA22E-3DB3-4500-9815-80CF2585F1C9}" type="presParOf" srcId="{B861B3B0-79C2-43D6-812D-8584A48C12BA}" destId="{24AF012C-7AB7-4C9A-943C-46EBED0DA34E}" srcOrd="0" destOrd="0" presId="urn:microsoft.com/office/officeart/2005/8/layout/hierarchy3"/>
    <dgm:cxn modelId="{ECF2B964-566D-4A64-9ACF-BD18563E5D0F}" type="presParOf" srcId="{24AF012C-7AB7-4C9A-943C-46EBED0DA34E}" destId="{653C78A7-6000-4FF6-8528-0DE84A567A15}" srcOrd="0" destOrd="0" presId="urn:microsoft.com/office/officeart/2005/8/layout/hierarchy3"/>
    <dgm:cxn modelId="{15D34296-FB81-4D09-BF5E-B70746D218A2}" type="presParOf" srcId="{24AF012C-7AB7-4C9A-943C-46EBED0DA34E}" destId="{048C6CD3-9C8B-43D8-B78C-EE3FD685F2BD}" srcOrd="1" destOrd="0" presId="urn:microsoft.com/office/officeart/2005/8/layout/hierarchy3"/>
    <dgm:cxn modelId="{03CE597D-2AC5-4715-B318-5458C2933E12}" type="presParOf" srcId="{B861B3B0-79C2-43D6-812D-8584A48C12BA}" destId="{E5D5A125-F645-4DED-B17E-D6143B8DE270}" srcOrd="1" destOrd="0" presId="urn:microsoft.com/office/officeart/2005/8/layout/hierarchy3"/>
    <dgm:cxn modelId="{C3C86F9E-654E-44CE-BBD4-F0053F100B22}" type="presParOf" srcId="{E5D5A125-F645-4DED-B17E-D6143B8DE270}" destId="{20FA0919-5D46-40A3-8E9B-1F3DAFBAF634}" srcOrd="0" destOrd="0" presId="urn:microsoft.com/office/officeart/2005/8/layout/hierarchy3"/>
    <dgm:cxn modelId="{6367DF0A-E320-4D4D-A27B-3ACE69DCE44D}" type="presParOf" srcId="{E5D5A125-F645-4DED-B17E-D6143B8DE270}" destId="{A09297E4-9D98-401E-91FB-521E84CAEA89}" srcOrd="1" destOrd="0" presId="urn:microsoft.com/office/officeart/2005/8/layout/hierarchy3"/>
    <dgm:cxn modelId="{DFC2ABD1-01BB-49D4-84BC-7AD2F5E12C46}" type="presParOf" srcId="{E5D5A125-F645-4DED-B17E-D6143B8DE270}" destId="{7ECF5E84-1671-440B-9788-3C2E8AE630A7}" srcOrd="2" destOrd="0" presId="urn:microsoft.com/office/officeart/2005/8/layout/hierarchy3"/>
    <dgm:cxn modelId="{F6B88456-C740-47D1-BE17-27E6192C4C67}" type="presParOf" srcId="{E5D5A125-F645-4DED-B17E-D6143B8DE270}" destId="{63C6FD5F-B50E-4320-969B-5260E3B64FE3}" srcOrd="3" destOrd="0" presId="urn:microsoft.com/office/officeart/2005/8/layout/hierarchy3"/>
    <dgm:cxn modelId="{D0F5C422-AC59-45BA-B8CC-C94CDD8090E5}" type="presParOf" srcId="{E5D5A125-F645-4DED-B17E-D6143B8DE270}" destId="{C34E6414-6EE3-4765-99E5-40AC18FF26A1}" srcOrd="4" destOrd="0" presId="urn:microsoft.com/office/officeart/2005/8/layout/hierarchy3"/>
    <dgm:cxn modelId="{847955DC-498E-4DD4-87B1-A8F034150C32}" type="presParOf" srcId="{E5D5A125-F645-4DED-B17E-D6143B8DE270}" destId="{3980748F-186A-49B0-948E-13C44177457F}" srcOrd="5" destOrd="0" presId="urn:microsoft.com/office/officeart/2005/8/layout/hierarchy3"/>
    <dgm:cxn modelId="{2C7469A3-48FD-421C-84F1-778CC59E5D4E}" type="presParOf" srcId="{E5D5A125-F645-4DED-B17E-D6143B8DE270}" destId="{BC2E7F54-5B0C-4681-A624-7131BB6563DB}" srcOrd="6" destOrd="0" presId="urn:microsoft.com/office/officeart/2005/8/layout/hierarchy3"/>
    <dgm:cxn modelId="{2BA104ED-047C-4E2D-BBF5-F6C28897BDE4}" type="presParOf" srcId="{E5D5A125-F645-4DED-B17E-D6143B8DE270}" destId="{E30BA756-D3E8-42AD-A1AC-46A43CA7EA3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2D0CF5E-0751-4BD9-9E44-0A3DB0B849A0}" type="doc">
      <dgm:prSet loTypeId="urn:microsoft.com/office/officeart/2005/8/layout/hProcess7#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80A81D2A-7A91-49EF-8ECB-9245E761F5BA}">
      <dgm:prSet phldrT="[文本]" custT="1"/>
      <dgm:spPr>
        <a:xfrm>
          <a:off x="2113683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vert="vert"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39510E29-247E-403C-A227-40534D359068}" cxnId="{62328247-9A39-44C0-A297-626E9F3FC5C0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5C3E7339-AFD1-45D6-9B16-BAEC9353C12E}" cxnId="{62328247-9A39-44C0-A297-626E9F3FC5C0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CB6086CB-4115-480D-A373-3D76973FC68F}">
      <dgm:prSet phldrT="[文本]"/>
      <dgm:spPr>
        <a:xfrm>
          <a:off x="2521469" y="1088785"/>
          <a:ext cx="1519003" cy="244671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gm:spPr>
      <dgm:t>
        <a:bodyPr vert="eaVert" anchor="ctr"/>
        <a:lstStyle/>
        <a:p>
          <a:r>
            <a:rPr lang="zh-CN" altLang="en-US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创新力</a:t>
          </a:r>
          <a:endParaRPr lang="zh-CN" altLang="en-US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45FC1E7A-E168-4C48-8696-740239F10C99}" cxnId="{EE40C286-6ACD-439E-BE8D-F00DAB39BA77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D95095C8-2A1A-488E-86A4-B36FA351F7AF}" cxnId="{EE40C286-6ACD-439E-BE8D-F00DAB39BA77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325FD03A-1B1D-48A9-A87F-7B7DF37B670B}">
      <dgm:prSet phldrT="[文本]" custT="1"/>
      <dgm:spPr>
        <a:xfrm>
          <a:off x="4223977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vert="vert"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A2ED7B9F-BC7F-464E-84B1-ED53A91A9FD2}" cxnId="{427E99FE-0ECD-475A-BB6B-8492290F4632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C00E9132-4E4D-49BB-8BC1-8EC46D8339E3}" cxnId="{427E99FE-0ECD-475A-BB6B-8492290F4632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D263AA52-3E33-4208-9CEF-755DFA30D3BD}">
      <dgm:prSet phldrT="[文本]"/>
      <dgm:spPr>
        <a:xfrm>
          <a:off x="4631763" y="1088785"/>
          <a:ext cx="1519003" cy="244671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gm:spPr>
      <dgm:t>
        <a:bodyPr vert="eaVert" anchor="ctr"/>
        <a:lstStyle/>
        <a:p>
          <a:r>
            <a:rPr lang="zh-CN" altLang="en-US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凝聚力</a:t>
          </a:r>
          <a:endParaRPr lang="zh-CN" altLang="en-US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801F72D1-9B8B-4EF5-A09E-D062F6E1E4A7}" cxnId="{02F0DCBA-CA0D-4B7C-92BF-09B31B815BD9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D3546F7D-0A9A-436E-9644-A3D179CD72A4}" cxnId="{02F0DCBA-CA0D-4B7C-92BF-09B31B815BD9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473221B0-7974-4885-8BC4-CEF93C796BC2}">
      <dgm:prSet phldrT="[文本]" custT="1"/>
      <dgm:spPr>
        <a:xfrm>
          <a:off x="5" y="1103587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vert="vert" anchor="t"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0841A432-5ED9-44ED-BB95-085029052F50}" cxnId="{2E90532A-308E-4FDE-AB7D-58F5CBBC7CBD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016F2F0E-EFDF-4BD6-81DD-818FFEEF0755}" cxnId="{2E90532A-308E-4FDE-AB7D-58F5CBBC7CBD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C1833739-AEB2-4A4D-9E25-F627E9869D69}">
      <dgm:prSet phldrT="[文本]"/>
      <dgm:spPr>
        <a:xfrm>
          <a:off x="407791" y="1103587"/>
          <a:ext cx="1519003" cy="244671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gm:spPr>
      <dgm:t>
        <a:bodyPr vert="eaVert" anchor="ctr"/>
        <a:lstStyle/>
        <a:p>
          <a:r>
            <a:rPr lang="zh-CN" altLang="en-US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战斗力</a:t>
          </a:r>
          <a:endParaRPr lang="zh-CN" altLang="en-US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5573B1C9-C088-459B-ACB2-1082AAB730C3}" cxnId="{CB5C5D2E-694B-42A4-9176-5DD28546EA7D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EEA6FB2E-74A0-4403-91D0-47E544839F56}" cxnId="{CB5C5D2E-694B-42A4-9176-5DD28546EA7D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EC998F33-5AE4-441D-AE41-57EB0CF3520F}">
      <dgm:prSet phldrT="[文本]" custT="1"/>
      <dgm:spPr>
        <a:xfrm>
          <a:off x="6334271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vert="vert"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   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CA02D226-0215-4C72-B691-0AB96D41B87A}" cxnId="{3CC719F9-9E64-4F0D-85B7-A07285406BF4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9967E1A3-A3B6-495D-B78B-FC5C9CCFB0F7}" cxnId="{3CC719F9-9E64-4F0D-85B7-A07285406BF4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78D67106-4D7B-44FE-ACD2-0C8DE60D33B4}">
      <dgm:prSet phldrT="[文本]"/>
      <dgm:spPr>
        <a:xfrm>
          <a:off x="6742057" y="1088785"/>
          <a:ext cx="1519003" cy="2446717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</dgm:spPr>
      <dgm:t>
        <a:bodyPr vert="eaVert" anchor="ctr"/>
        <a:lstStyle/>
        <a:p>
          <a:r>
            <a:rPr lang="zh-CN" altLang="en-US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生命力</a:t>
          </a:r>
          <a:endParaRPr lang="zh-CN" altLang="en-US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BCAED591-D6D5-4DDD-983A-968D1E22E2A5}" cxnId="{E71EF1E5-9EAF-4212-BA39-DDAEBF5A6FD2}" type="par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90812CC3-BF57-4875-846E-65CA457E0A0A}" cxnId="{E71EF1E5-9EAF-4212-BA39-DDAEBF5A6FD2}" type="sibTrans">
      <dgm:prSet/>
      <dgm:spPr/>
      <dgm:t>
        <a:bodyPr/>
        <a:lstStyle/>
        <a:p>
          <a:endParaRPr lang="zh-CN" altLang="en-US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713CEB73-E214-4D84-BDF4-2624310764BF}" type="pres">
      <dgm:prSet presAssocID="{C2D0CF5E-0751-4BD9-9E44-0A3DB0B849A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5EACE678-21FB-4317-96AD-C84685F782B8}" type="pres">
      <dgm:prSet presAssocID="{473221B0-7974-4885-8BC4-CEF93C796BC2}" presName="compositeNode" presStyleCnt="0">
        <dgm:presLayoutVars>
          <dgm:bulletEnabled val="1"/>
        </dgm:presLayoutVars>
      </dgm:prSet>
      <dgm:spPr/>
    </dgm:pt>
    <dgm:pt modelId="{714C823D-38DE-4A45-9B11-81A8C52257DA}" type="pres">
      <dgm:prSet presAssocID="{473221B0-7974-4885-8BC4-CEF93C796BC2}" presName="bgRect" presStyleLbl="node1" presStyleIdx="0" presStyleCnt="4" custLinFactNeighborX="-166" custLinFactNeighborY="605"/>
      <dgm:spPr/>
      <dgm:t>
        <a:bodyPr/>
        <a:lstStyle/>
        <a:p>
          <a:endParaRPr lang="zh-CN" altLang="en-US"/>
        </a:p>
      </dgm:t>
    </dgm:pt>
    <dgm:pt modelId="{369FC044-0923-43CA-92D0-A7FDF5F54D36}" type="pres">
      <dgm:prSet presAssocID="{473221B0-7974-4885-8BC4-CEF93C796BC2}" presName="parentNode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8D26317-EAB9-4BDD-A810-2CCE071A41A2}" type="pres">
      <dgm:prSet presAssocID="{473221B0-7974-4885-8BC4-CEF93C796BC2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ED449B5-D48F-4D23-94EE-6C06B24BD204}" type="pres">
      <dgm:prSet presAssocID="{0841A432-5ED9-44ED-BB95-085029052F50}" presName="hSp" presStyleCnt="0"/>
      <dgm:spPr/>
    </dgm:pt>
    <dgm:pt modelId="{CD872D3D-72BF-4672-BC3E-B401B2BCAB2A}" type="pres">
      <dgm:prSet presAssocID="{0841A432-5ED9-44ED-BB95-085029052F50}" presName="vProcSp" presStyleCnt="0"/>
      <dgm:spPr/>
    </dgm:pt>
    <dgm:pt modelId="{2F8D03F7-B6E0-4DE9-B746-4BEF9112D6E7}" type="pres">
      <dgm:prSet presAssocID="{0841A432-5ED9-44ED-BB95-085029052F50}" presName="vSp1" presStyleCnt="0"/>
      <dgm:spPr/>
    </dgm:pt>
    <dgm:pt modelId="{7A8F0FD8-D1B5-4255-868A-6B92FBC6B95B}" type="pres">
      <dgm:prSet presAssocID="{0841A432-5ED9-44ED-BB95-085029052F50}" presName="simulatedConn" presStyleLbl="solidFgAcc1" presStyleIdx="0" presStyleCnt="3"/>
      <dgm:spPr>
        <a:xfrm rot="5400000">
          <a:off x="1943975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12BFB69E-37A1-463E-812C-A56484435DDB}" type="pres">
      <dgm:prSet presAssocID="{0841A432-5ED9-44ED-BB95-085029052F50}" presName="vSp2" presStyleCnt="0"/>
      <dgm:spPr/>
    </dgm:pt>
    <dgm:pt modelId="{26109CB5-4209-443E-9DAC-394C96E880D5}" type="pres">
      <dgm:prSet presAssocID="{0841A432-5ED9-44ED-BB95-085029052F50}" presName="sibTrans" presStyleCnt="0"/>
      <dgm:spPr/>
    </dgm:pt>
    <dgm:pt modelId="{390EE15F-1124-4128-856D-DBD3FADDC2F6}" type="pres">
      <dgm:prSet presAssocID="{80A81D2A-7A91-49EF-8ECB-9245E761F5BA}" presName="compositeNode" presStyleCnt="0">
        <dgm:presLayoutVars>
          <dgm:bulletEnabled val="1"/>
        </dgm:presLayoutVars>
      </dgm:prSet>
      <dgm:spPr/>
    </dgm:pt>
    <dgm:pt modelId="{B056765A-1594-4AE7-B903-6F644570CFA5}" type="pres">
      <dgm:prSet presAssocID="{80A81D2A-7A91-49EF-8ECB-9245E761F5BA}" presName="bgRect" presStyleLbl="node1" presStyleIdx="1" presStyleCnt="4"/>
      <dgm:spPr/>
      <dgm:t>
        <a:bodyPr/>
        <a:lstStyle/>
        <a:p>
          <a:endParaRPr lang="zh-CN" altLang="en-US"/>
        </a:p>
      </dgm:t>
    </dgm:pt>
    <dgm:pt modelId="{00D22C1E-0018-4F39-8BCB-90AB003572F8}" type="pres">
      <dgm:prSet presAssocID="{80A81D2A-7A91-49EF-8ECB-9245E761F5BA}" presName="parentNode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8DC752F-13DD-486B-9390-90D0907EC0DF}" type="pres">
      <dgm:prSet presAssocID="{80A81D2A-7A91-49EF-8ECB-9245E761F5BA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983213F-C9C7-4BA6-833B-01C9F585F2DA}" type="pres">
      <dgm:prSet presAssocID="{39510E29-247E-403C-A227-40534D359068}" presName="hSp" presStyleCnt="0"/>
      <dgm:spPr/>
    </dgm:pt>
    <dgm:pt modelId="{C3846616-1235-4A67-9BA1-EF1619BD4D87}" type="pres">
      <dgm:prSet presAssocID="{39510E29-247E-403C-A227-40534D359068}" presName="vProcSp" presStyleCnt="0"/>
      <dgm:spPr/>
    </dgm:pt>
    <dgm:pt modelId="{785D0DC2-38D7-436A-9C1C-7D34DC99443D}" type="pres">
      <dgm:prSet presAssocID="{39510E29-247E-403C-A227-40534D359068}" presName="vSp1" presStyleCnt="0"/>
      <dgm:spPr/>
    </dgm:pt>
    <dgm:pt modelId="{03BD0DF5-D787-48D9-B9F6-6105E5CA6DE2}" type="pres">
      <dgm:prSet presAssocID="{39510E29-247E-403C-A227-40534D359068}" presName="simulatedConn" presStyleLbl="solidFgAcc1" presStyleIdx="1" presStyleCnt="3"/>
      <dgm:spPr>
        <a:xfrm rot="5400000">
          <a:off x="4054269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51326B63-2080-437F-A451-4E0FD87BDCE8}" type="pres">
      <dgm:prSet presAssocID="{39510E29-247E-403C-A227-40534D359068}" presName="vSp2" presStyleCnt="0"/>
      <dgm:spPr/>
    </dgm:pt>
    <dgm:pt modelId="{005A9811-7997-4BE3-82A0-C1546D21569A}" type="pres">
      <dgm:prSet presAssocID="{39510E29-247E-403C-A227-40534D359068}" presName="sibTrans" presStyleCnt="0"/>
      <dgm:spPr/>
    </dgm:pt>
    <dgm:pt modelId="{3D0CD7B2-916C-4C01-BF8C-C3590D588885}" type="pres">
      <dgm:prSet presAssocID="{325FD03A-1B1D-48A9-A87F-7B7DF37B670B}" presName="compositeNode" presStyleCnt="0">
        <dgm:presLayoutVars>
          <dgm:bulletEnabled val="1"/>
        </dgm:presLayoutVars>
      </dgm:prSet>
      <dgm:spPr/>
    </dgm:pt>
    <dgm:pt modelId="{CFAEDB9F-016F-440D-B466-782EEE0C0A10}" type="pres">
      <dgm:prSet presAssocID="{325FD03A-1B1D-48A9-A87F-7B7DF37B670B}" presName="bgRect" presStyleLbl="node1" presStyleIdx="2" presStyleCnt="4"/>
      <dgm:spPr/>
      <dgm:t>
        <a:bodyPr/>
        <a:lstStyle/>
        <a:p>
          <a:endParaRPr lang="zh-CN" altLang="en-US"/>
        </a:p>
      </dgm:t>
    </dgm:pt>
    <dgm:pt modelId="{4B7B8D2A-2380-4C03-9CF3-B1553530E4AD}" type="pres">
      <dgm:prSet presAssocID="{325FD03A-1B1D-48A9-A87F-7B7DF37B670B}" presName="parentNode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920D12-7D1B-4131-B8E1-7AF843D222CC}" type="pres">
      <dgm:prSet presAssocID="{325FD03A-1B1D-48A9-A87F-7B7DF37B670B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795080E-B9FA-498A-BDBD-13AE2CD4587A}" type="pres">
      <dgm:prSet presAssocID="{A2ED7B9F-BC7F-464E-84B1-ED53A91A9FD2}" presName="hSp" presStyleCnt="0"/>
      <dgm:spPr/>
    </dgm:pt>
    <dgm:pt modelId="{9D524506-1C19-4109-A181-9FF853C75A9F}" type="pres">
      <dgm:prSet presAssocID="{A2ED7B9F-BC7F-464E-84B1-ED53A91A9FD2}" presName="vProcSp" presStyleCnt="0"/>
      <dgm:spPr/>
    </dgm:pt>
    <dgm:pt modelId="{08738E97-029C-4CE0-AC4D-F1C337677C13}" type="pres">
      <dgm:prSet presAssocID="{A2ED7B9F-BC7F-464E-84B1-ED53A91A9FD2}" presName="vSp1" presStyleCnt="0"/>
      <dgm:spPr/>
    </dgm:pt>
    <dgm:pt modelId="{DAE5BFC8-C5CB-49EA-8111-3F91876BFE79}" type="pres">
      <dgm:prSet presAssocID="{A2ED7B9F-BC7F-464E-84B1-ED53A91A9FD2}" presName="simulatedConn" presStyleLbl="solidFgAcc1" presStyleIdx="2" presStyleCnt="3"/>
      <dgm:spPr>
        <a:xfrm rot="5400000">
          <a:off x="6164563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zh-CN" altLang="en-US"/>
        </a:p>
      </dgm:t>
    </dgm:pt>
    <dgm:pt modelId="{C6CEC5C8-4555-4FFC-BD65-AE9D0B3BBEB1}" type="pres">
      <dgm:prSet presAssocID="{A2ED7B9F-BC7F-464E-84B1-ED53A91A9FD2}" presName="vSp2" presStyleCnt="0"/>
      <dgm:spPr/>
    </dgm:pt>
    <dgm:pt modelId="{7066B8DB-ACB0-4163-A506-3A89E34EE954}" type="pres">
      <dgm:prSet presAssocID="{A2ED7B9F-BC7F-464E-84B1-ED53A91A9FD2}" presName="sibTrans" presStyleCnt="0"/>
      <dgm:spPr/>
    </dgm:pt>
    <dgm:pt modelId="{FFDC36F0-4C7C-4B62-AABE-A88CC27CD345}" type="pres">
      <dgm:prSet presAssocID="{EC998F33-5AE4-441D-AE41-57EB0CF3520F}" presName="compositeNode" presStyleCnt="0">
        <dgm:presLayoutVars>
          <dgm:bulletEnabled val="1"/>
        </dgm:presLayoutVars>
      </dgm:prSet>
      <dgm:spPr/>
    </dgm:pt>
    <dgm:pt modelId="{C1CC615A-31C6-48B1-AD2B-46794EE2496D}" type="pres">
      <dgm:prSet presAssocID="{EC998F33-5AE4-441D-AE41-57EB0CF3520F}" presName="bgRect" presStyleLbl="node1" presStyleIdx="3" presStyleCnt="4"/>
      <dgm:spPr/>
      <dgm:t>
        <a:bodyPr/>
        <a:lstStyle/>
        <a:p>
          <a:endParaRPr lang="zh-CN" altLang="en-US"/>
        </a:p>
      </dgm:t>
    </dgm:pt>
    <dgm:pt modelId="{6829A0B5-99C9-4EF5-9DE9-FD8AAA2C9B41}" type="pres">
      <dgm:prSet presAssocID="{EC998F33-5AE4-441D-AE41-57EB0CF3520F}" presName="parentNode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DDAA7B0-A7E6-492E-9142-B10A325353EE}" type="pres">
      <dgm:prSet presAssocID="{EC998F33-5AE4-441D-AE41-57EB0CF3520F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71EF1E5-9EAF-4212-BA39-DDAEBF5A6FD2}" srcId="{EC998F33-5AE4-441D-AE41-57EB0CF3520F}" destId="{78D67106-4D7B-44FE-ACD2-0C8DE60D33B4}" srcOrd="0" destOrd="0" parTransId="{BCAED591-D6D5-4DDD-983A-968D1E22E2A5}" sibTransId="{90812CC3-BF57-4875-846E-65CA457E0A0A}"/>
    <dgm:cxn modelId="{02F0DCBA-CA0D-4B7C-92BF-09B31B815BD9}" srcId="{325FD03A-1B1D-48A9-A87F-7B7DF37B670B}" destId="{D263AA52-3E33-4208-9CEF-755DFA30D3BD}" srcOrd="0" destOrd="0" parTransId="{D3546F7D-0A9A-436E-9644-A3D179CD72A4}" sibTransId="{801F72D1-9B8B-4EF5-A09E-D062F6E1E4A7}"/>
    <dgm:cxn modelId="{6ACF63C0-B5AC-4152-B65B-C3311B0590A2}" type="presOf" srcId="{C2D0CF5E-0751-4BD9-9E44-0A3DB0B849A0}" destId="{713CEB73-E214-4D84-BDF4-2624310764BF}" srcOrd="0" destOrd="0" presId="urn:microsoft.com/office/officeart/2005/8/layout/hProcess7#1"/>
    <dgm:cxn modelId="{C7DE4DA9-18CA-4B81-B0B5-76B981D72280}" type="presOf" srcId="{EC998F33-5AE4-441D-AE41-57EB0CF3520F}" destId="{6829A0B5-99C9-4EF5-9DE9-FD8AAA2C9B41}" srcOrd="1" destOrd="0" presId="urn:microsoft.com/office/officeart/2005/8/layout/hProcess7#1"/>
    <dgm:cxn modelId="{EE40C286-6ACD-439E-BE8D-F00DAB39BA77}" srcId="{80A81D2A-7A91-49EF-8ECB-9245E761F5BA}" destId="{CB6086CB-4115-480D-A373-3D76973FC68F}" srcOrd="0" destOrd="0" parTransId="{D95095C8-2A1A-488E-86A4-B36FA351F7AF}" sibTransId="{45FC1E7A-E168-4C48-8696-740239F10C99}"/>
    <dgm:cxn modelId="{E05F0D2F-3C5B-48F1-8D67-F35C64D699BB}" type="presOf" srcId="{325FD03A-1B1D-48A9-A87F-7B7DF37B670B}" destId="{CFAEDB9F-016F-440D-B466-782EEE0C0A10}" srcOrd="0" destOrd="0" presId="urn:microsoft.com/office/officeart/2005/8/layout/hProcess7#1"/>
    <dgm:cxn modelId="{39E5FFCF-1266-46E4-BFD2-8BCD4DF5C7E1}" type="presOf" srcId="{473221B0-7974-4885-8BC4-CEF93C796BC2}" destId="{714C823D-38DE-4A45-9B11-81A8C52257DA}" srcOrd="0" destOrd="0" presId="urn:microsoft.com/office/officeart/2005/8/layout/hProcess7#1"/>
    <dgm:cxn modelId="{62328247-9A39-44C0-A297-626E9F3FC5C0}" srcId="{C2D0CF5E-0751-4BD9-9E44-0A3DB0B849A0}" destId="{80A81D2A-7A91-49EF-8ECB-9245E761F5BA}" srcOrd="1" destOrd="0" parTransId="{5C3E7339-AFD1-45D6-9B16-BAEC9353C12E}" sibTransId="{39510E29-247E-403C-A227-40534D359068}"/>
    <dgm:cxn modelId="{2E90532A-308E-4FDE-AB7D-58F5CBBC7CBD}" srcId="{C2D0CF5E-0751-4BD9-9E44-0A3DB0B849A0}" destId="{473221B0-7974-4885-8BC4-CEF93C796BC2}" srcOrd="0" destOrd="0" parTransId="{016F2F0E-EFDF-4BD6-81DD-818FFEEF0755}" sibTransId="{0841A432-5ED9-44ED-BB95-085029052F50}"/>
    <dgm:cxn modelId="{612C00D3-AA86-4C80-A774-0E9E0468F5B7}" type="presOf" srcId="{D263AA52-3E33-4208-9CEF-755DFA30D3BD}" destId="{AF920D12-7D1B-4131-B8E1-7AF843D222CC}" srcOrd="0" destOrd="0" presId="urn:microsoft.com/office/officeart/2005/8/layout/hProcess7#1"/>
    <dgm:cxn modelId="{C351591A-FC9C-4344-88F0-1EBCE1A4A8B7}" type="presOf" srcId="{473221B0-7974-4885-8BC4-CEF93C796BC2}" destId="{369FC044-0923-43CA-92D0-A7FDF5F54D36}" srcOrd="1" destOrd="0" presId="urn:microsoft.com/office/officeart/2005/8/layout/hProcess7#1"/>
    <dgm:cxn modelId="{3CC719F9-9E64-4F0D-85B7-A07285406BF4}" srcId="{C2D0CF5E-0751-4BD9-9E44-0A3DB0B849A0}" destId="{EC998F33-5AE4-441D-AE41-57EB0CF3520F}" srcOrd="3" destOrd="0" parTransId="{CA02D226-0215-4C72-B691-0AB96D41B87A}" sibTransId="{9967E1A3-A3B6-495D-B78B-FC5C9CCFB0F7}"/>
    <dgm:cxn modelId="{CB5C5D2E-694B-42A4-9176-5DD28546EA7D}" srcId="{473221B0-7974-4885-8BC4-CEF93C796BC2}" destId="{C1833739-AEB2-4A4D-9E25-F627E9869D69}" srcOrd="0" destOrd="0" parTransId="{EEA6FB2E-74A0-4403-91D0-47E544839F56}" sibTransId="{5573B1C9-C088-459B-ACB2-1082AAB730C3}"/>
    <dgm:cxn modelId="{DC2850D9-9F68-4426-B269-174B9A283904}" type="presOf" srcId="{C1833739-AEB2-4A4D-9E25-F627E9869D69}" destId="{28D26317-EAB9-4BDD-A810-2CCE071A41A2}" srcOrd="0" destOrd="0" presId="urn:microsoft.com/office/officeart/2005/8/layout/hProcess7#1"/>
    <dgm:cxn modelId="{427E99FE-0ECD-475A-BB6B-8492290F4632}" srcId="{C2D0CF5E-0751-4BD9-9E44-0A3DB0B849A0}" destId="{325FD03A-1B1D-48A9-A87F-7B7DF37B670B}" srcOrd="2" destOrd="0" parTransId="{C00E9132-4E4D-49BB-8BC1-8EC46D8339E3}" sibTransId="{A2ED7B9F-BC7F-464E-84B1-ED53A91A9FD2}"/>
    <dgm:cxn modelId="{4A2C97F8-4A9A-4EC1-A379-A6DFFA182F30}" type="presOf" srcId="{CB6086CB-4115-480D-A373-3D76973FC68F}" destId="{88DC752F-13DD-486B-9390-90D0907EC0DF}" srcOrd="0" destOrd="0" presId="urn:microsoft.com/office/officeart/2005/8/layout/hProcess7#1"/>
    <dgm:cxn modelId="{28444298-D138-4CA7-8C1B-40281897E411}" type="presOf" srcId="{80A81D2A-7A91-49EF-8ECB-9245E761F5BA}" destId="{B056765A-1594-4AE7-B903-6F644570CFA5}" srcOrd="0" destOrd="0" presId="urn:microsoft.com/office/officeart/2005/8/layout/hProcess7#1"/>
    <dgm:cxn modelId="{A0D4E1BF-7327-4332-8A38-29384937EF58}" type="presOf" srcId="{EC998F33-5AE4-441D-AE41-57EB0CF3520F}" destId="{C1CC615A-31C6-48B1-AD2B-46794EE2496D}" srcOrd="0" destOrd="0" presId="urn:microsoft.com/office/officeart/2005/8/layout/hProcess7#1"/>
    <dgm:cxn modelId="{2F75F98D-FD89-486B-BA77-9644DE66B18D}" type="presOf" srcId="{78D67106-4D7B-44FE-ACD2-0C8DE60D33B4}" destId="{5DDAA7B0-A7E6-492E-9142-B10A325353EE}" srcOrd="0" destOrd="0" presId="urn:microsoft.com/office/officeart/2005/8/layout/hProcess7#1"/>
    <dgm:cxn modelId="{682E89E7-6FC9-4908-BF0E-19011B862436}" type="presOf" srcId="{80A81D2A-7A91-49EF-8ECB-9245E761F5BA}" destId="{00D22C1E-0018-4F39-8BCB-90AB003572F8}" srcOrd="1" destOrd="0" presId="urn:microsoft.com/office/officeart/2005/8/layout/hProcess7#1"/>
    <dgm:cxn modelId="{783CD568-2D19-488D-AD02-93B7EDFF2FA4}" type="presOf" srcId="{325FD03A-1B1D-48A9-A87F-7B7DF37B670B}" destId="{4B7B8D2A-2380-4C03-9CF3-B1553530E4AD}" srcOrd="1" destOrd="0" presId="urn:microsoft.com/office/officeart/2005/8/layout/hProcess7#1"/>
    <dgm:cxn modelId="{8CC2FA2A-FD6D-4F8F-95DE-0AE36AB160FF}" type="presParOf" srcId="{713CEB73-E214-4D84-BDF4-2624310764BF}" destId="{5EACE678-21FB-4317-96AD-C84685F782B8}" srcOrd="0" destOrd="0" presId="urn:microsoft.com/office/officeart/2005/8/layout/hProcess7#1"/>
    <dgm:cxn modelId="{FF6F5B35-9562-45D6-9B3F-A33C57E34EC2}" type="presParOf" srcId="{5EACE678-21FB-4317-96AD-C84685F782B8}" destId="{714C823D-38DE-4A45-9B11-81A8C52257DA}" srcOrd="0" destOrd="0" presId="urn:microsoft.com/office/officeart/2005/8/layout/hProcess7#1"/>
    <dgm:cxn modelId="{435EA657-68CC-4FC5-91D0-9571300CA246}" type="presParOf" srcId="{5EACE678-21FB-4317-96AD-C84685F782B8}" destId="{369FC044-0923-43CA-92D0-A7FDF5F54D36}" srcOrd="1" destOrd="0" presId="urn:microsoft.com/office/officeart/2005/8/layout/hProcess7#1"/>
    <dgm:cxn modelId="{FD4FAABA-234A-4A0F-83F4-FC8D54740B72}" type="presParOf" srcId="{5EACE678-21FB-4317-96AD-C84685F782B8}" destId="{28D26317-EAB9-4BDD-A810-2CCE071A41A2}" srcOrd="2" destOrd="0" presId="urn:microsoft.com/office/officeart/2005/8/layout/hProcess7#1"/>
    <dgm:cxn modelId="{BB37D017-03FA-47A0-B146-E4095EB6F34C}" type="presParOf" srcId="{713CEB73-E214-4D84-BDF4-2624310764BF}" destId="{1ED449B5-D48F-4D23-94EE-6C06B24BD204}" srcOrd="1" destOrd="0" presId="urn:microsoft.com/office/officeart/2005/8/layout/hProcess7#1"/>
    <dgm:cxn modelId="{570AB50E-98B6-4BE1-8F9C-7DE98E389621}" type="presParOf" srcId="{713CEB73-E214-4D84-BDF4-2624310764BF}" destId="{CD872D3D-72BF-4672-BC3E-B401B2BCAB2A}" srcOrd="2" destOrd="0" presId="urn:microsoft.com/office/officeart/2005/8/layout/hProcess7#1"/>
    <dgm:cxn modelId="{A96297E7-32BC-4F89-BFAA-FEA230060699}" type="presParOf" srcId="{CD872D3D-72BF-4672-BC3E-B401B2BCAB2A}" destId="{2F8D03F7-B6E0-4DE9-B746-4BEF9112D6E7}" srcOrd="0" destOrd="0" presId="urn:microsoft.com/office/officeart/2005/8/layout/hProcess7#1"/>
    <dgm:cxn modelId="{AF840C13-2365-46EF-B1AD-ED9199CE278E}" type="presParOf" srcId="{CD872D3D-72BF-4672-BC3E-B401B2BCAB2A}" destId="{7A8F0FD8-D1B5-4255-868A-6B92FBC6B95B}" srcOrd="1" destOrd="0" presId="urn:microsoft.com/office/officeart/2005/8/layout/hProcess7#1"/>
    <dgm:cxn modelId="{B6E00F59-DBD6-4302-9C3F-7731938A83F3}" type="presParOf" srcId="{CD872D3D-72BF-4672-BC3E-B401B2BCAB2A}" destId="{12BFB69E-37A1-463E-812C-A56484435DDB}" srcOrd="2" destOrd="0" presId="urn:microsoft.com/office/officeart/2005/8/layout/hProcess7#1"/>
    <dgm:cxn modelId="{2BB0C7B3-FE18-43F7-9033-9B6A7F3A04AE}" type="presParOf" srcId="{713CEB73-E214-4D84-BDF4-2624310764BF}" destId="{26109CB5-4209-443E-9DAC-394C96E880D5}" srcOrd="3" destOrd="0" presId="urn:microsoft.com/office/officeart/2005/8/layout/hProcess7#1"/>
    <dgm:cxn modelId="{36EFBA1A-A685-462F-BDCE-EEE92560B36D}" type="presParOf" srcId="{713CEB73-E214-4D84-BDF4-2624310764BF}" destId="{390EE15F-1124-4128-856D-DBD3FADDC2F6}" srcOrd="4" destOrd="0" presId="urn:microsoft.com/office/officeart/2005/8/layout/hProcess7#1"/>
    <dgm:cxn modelId="{F4486FD1-A076-4912-9727-6AF6C703E1B5}" type="presParOf" srcId="{390EE15F-1124-4128-856D-DBD3FADDC2F6}" destId="{B056765A-1594-4AE7-B903-6F644570CFA5}" srcOrd="0" destOrd="0" presId="urn:microsoft.com/office/officeart/2005/8/layout/hProcess7#1"/>
    <dgm:cxn modelId="{EF742D37-C31F-46D3-A430-C4C8216C671C}" type="presParOf" srcId="{390EE15F-1124-4128-856D-DBD3FADDC2F6}" destId="{00D22C1E-0018-4F39-8BCB-90AB003572F8}" srcOrd="1" destOrd="0" presId="urn:microsoft.com/office/officeart/2005/8/layout/hProcess7#1"/>
    <dgm:cxn modelId="{B53AEE6B-7E7D-40CC-80C6-0D061339BC6B}" type="presParOf" srcId="{390EE15F-1124-4128-856D-DBD3FADDC2F6}" destId="{88DC752F-13DD-486B-9390-90D0907EC0DF}" srcOrd="2" destOrd="0" presId="urn:microsoft.com/office/officeart/2005/8/layout/hProcess7#1"/>
    <dgm:cxn modelId="{A2B0D91B-6030-4F2A-A14C-E2D2B6814CA8}" type="presParOf" srcId="{713CEB73-E214-4D84-BDF4-2624310764BF}" destId="{8983213F-C9C7-4BA6-833B-01C9F585F2DA}" srcOrd="5" destOrd="0" presId="urn:microsoft.com/office/officeart/2005/8/layout/hProcess7#1"/>
    <dgm:cxn modelId="{48819192-6D36-4C66-8F14-80D6970F1424}" type="presParOf" srcId="{713CEB73-E214-4D84-BDF4-2624310764BF}" destId="{C3846616-1235-4A67-9BA1-EF1619BD4D87}" srcOrd="6" destOrd="0" presId="urn:microsoft.com/office/officeart/2005/8/layout/hProcess7#1"/>
    <dgm:cxn modelId="{6350A8D0-BD2D-435D-BC3B-0EC679934EB8}" type="presParOf" srcId="{C3846616-1235-4A67-9BA1-EF1619BD4D87}" destId="{785D0DC2-38D7-436A-9C1C-7D34DC99443D}" srcOrd="0" destOrd="0" presId="urn:microsoft.com/office/officeart/2005/8/layout/hProcess7#1"/>
    <dgm:cxn modelId="{4397BA8D-C238-4108-91F9-C159EC7DA84C}" type="presParOf" srcId="{C3846616-1235-4A67-9BA1-EF1619BD4D87}" destId="{03BD0DF5-D787-48D9-B9F6-6105E5CA6DE2}" srcOrd="1" destOrd="0" presId="urn:microsoft.com/office/officeart/2005/8/layout/hProcess7#1"/>
    <dgm:cxn modelId="{743531BD-DF2D-4D69-BA1B-B0B3585C164A}" type="presParOf" srcId="{C3846616-1235-4A67-9BA1-EF1619BD4D87}" destId="{51326B63-2080-437F-A451-4E0FD87BDCE8}" srcOrd="2" destOrd="0" presId="urn:microsoft.com/office/officeart/2005/8/layout/hProcess7#1"/>
    <dgm:cxn modelId="{11BE171D-56E8-4E56-BFBD-898AD0B074F6}" type="presParOf" srcId="{713CEB73-E214-4D84-BDF4-2624310764BF}" destId="{005A9811-7997-4BE3-82A0-C1546D21569A}" srcOrd="7" destOrd="0" presId="urn:microsoft.com/office/officeart/2005/8/layout/hProcess7#1"/>
    <dgm:cxn modelId="{E520702B-33AF-4F62-9683-495C97617DEB}" type="presParOf" srcId="{713CEB73-E214-4D84-BDF4-2624310764BF}" destId="{3D0CD7B2-916C-4C01-BF8C-C3590D588885}" srcOrd="8" destOrd="0" presId="urn:microsoft.com/office/officeart/2005/8/layout/hProcess7#1"/>
    <dgm:cxn modelId="{EB7D068B-1120-403C-8A55-6EF396C5987B}" type="presParOf" srcId="{3D0CD7B2-916C-4C01-BF8C-C3590D588885}" destId="{CFAEDB9F-016F-440D-B466-782EEE0C0A10}" srcOrd="0" destOrd="0" presId="urn:microsoft.com/office/officeart/2005/8/layout/hProcess7#1"/>
    <dgm:cxn modelId="{B469BEEF-5BA8-486E-B28B-E89E5029F16F}" type="presParOf" srcId="{3D0CD7B2-916C-4C01-BF8C-C3590D588885}" destId="{4B7B8D2A-2380-4C03-9CF3-B1553530E4AD}" srcOrd="1" destOrd="0" presId="urn:microsoft.com/office/officeart/2005/8/layout/hProcess7#1"/>
    <dgm:cxn modelId="{C17726B6-59D9-4C96-9FAB-A44B69630D48}" type="presParOf" srcId="{3D0CD7B2-916C-4C01-BF8C-C3590D588885}" destId="{AF920D12-7D1B-4131-B8E1-7AF843D222CC}" srcOrd="2" destOrd="0" presId="urn:microsoft.com/office/officeart/2005/8/layout/hProcess7#1"/>
    <dgm:cxn modelId="{5ECCAB18-116D-4F07-9DC6-E6EB529E43BE}" type="presParOf" srcId="{713CEB73-E214-4D84-BDF4-2624310764BF}" destId="{2795080E-B9FA-498A-BDBD-13AE2CD4587A}" srcOrd="9" destOrd="0" presId="urn:microsoft.com/office/officeart/2005/8/layout/hProcess7#1"/>
    <dgm:cxn modelId="{61B6527F-610A-4E63-B907-7B4C7F383133}" type="presParOf" srcId="{713CEB73-E214-4D84-BDF4-2624310764BF}" destId="{9D524506-1C19-4109-A181-9FF853C75A9F}" srcOrd="10" destOrd="0" presId="urn:microsoft.com/office/officeart/2005/8/layout/hProcess7#1"/>
    <dgm:cxn modelId="{635D604A-10DC-4CD3-AC3F-CA35C9E9F391}" type="presParOf" srcId="{9D524506-1C19-4109-A181-9FF853C75A9F}" destId="{08738E97-029C-4CE0-AC4D-F1C337677C13}" srcOrd="0" destOrd="0" presId="urn:microsoft.com/office/officeart/2005/8/layout/hProcess7#1"/>
    <dgm:cxn modelId="{90A4FDD4-B4E5-416E-BCB2-9967EB213A3A}" type="presParOf" srcId="{9D524506-1C19-4109-A181-9FF853C75A9F}" destId="{DAE5BFC8-C5CB-49EA-8111-3F91876BFE79}" srcOrd="1" destOrd="0" presId="urn:microsoft.com/office/officeart/2005/8/layout/hProcess7#1"/>
    <dgm:cxn modelId="{2A9E38FF-F034-49C7-8EA8-6C739614D83F}" type="presParOf" srcId="{9D524506-1C19-4109-A181-9FF853C75A9F}" destId="{C6CEC5C8-4555-4FFC-BD65-AE9D0B3BBEB1}" srcOrd="2" destOrd="0" presId="urn:microsoft.com/office/officeart/2005/8/layout/hProcess7#1"/>
    <dgm:cxn modelId="{49F17941-0743-4099-9C9A-6E9E762C9574}" type="presParOf" srcId="{713CEB73-E214-4D84-BDF4-2624310764BF}" destId="{7066B8DB-ACB0-4163-A506-3A89E34EE954}" srcOrd="11" destOrd="0" presId="urn:microsoft.com/office/officeart/2005/8/layout/hProcess7#1"/>
    <dgm:cxn modelId="{A40180D5-F41B-42C0-AFD9-704B89F94D4E}" type="presParOf" srcId="{713CEB73-E214-4D84-BDF4-2624310764BF}" destId="{FFDC36F0-4C7C-4B62-AABE-A88CC27CD345}" srcOrd="12" destOrd="0" presId="urn:microsoft.com/office/officeart/2005/8/layout/hProcess7#1"/>
    <dgm:cxn modelId="{9E9C1405-3EF8-4505-B703-76D3BE397504}" type="presParOf" srcId="{FFDC36F0-4C7C-4B62-AABE-A88CC27CD345}" destId="{C1CC615A-31C6-48B1-AD2B-46794EE2496D}" srcOrd="0" destOrd="0" presId="urn:microsoft.com/office/officeart/2005/8/layout/hProcess7#1"/>
    <dgm:cxn modelId="{07D584AF-AC77-4669-B4DE-1EB7221E2ABB}" type="presParOf" srcId="{FFDC36F0-4C7C-4B62-AABE-A88CC27CD345}" destId="{6829A0B5-99C9-4EF5-9DE9-FD8AAA2C9B41}" srcOrd="1" destOrd="0" presId="urn:microsoft.com/office/officeart/2005/8/layout/hProcess7#1"/>
    <dgm:cxn modelId="{BE672FA7-B84F-481F-B64F-B92A62FF2325}" type="presParOf" srcId="{FFDC36F0-4C7C-4B62-AABE-A88CC27CD345}" destId="{5DDAA7B0-A7E6-492E-9142-B10A325353EE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DDA22E-C629-48C8-9C98-D776D27E616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78F64957-6C31-47A4-9C9D-239F04C26F98}">
      <dgm:prSet phldrT="[文本]" custT="1"/>
      <dgm:spPr>
        <a:xfrm rot="16200000">
          <a:off x="-546557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严律己宽待人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8AC3E540-6591-4762-8959-758E70FB625B}" cxnId="{043254DE-7726-4195-89E7-7F1ADC68E2CD}" type="par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C704AD4E-C28B-4638-AE3F-7B8164EEEC65}" cxnId="{043254DE-7726-4195-89E7-7F1ADC68E2CD}" type="sib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B712C473-9A5B-47B3-85B9-AE1E9C2D094A}">
      <dgm:prSet phldrT="[文本]" custT="1"/>
      <dgm:spPr>
        <a:xfrm rot="16200000">
          <a:off x="466661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多自省少斥人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17D65BF4-96BD-459D-A851-E42CF36B9BAA}" cxnId="{622445D3-79E9-4793-8F13-E12CB29AAC3D}" type="par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5876F33E-2DD4-414E-8A1A-C9E111AA262A}" cxnId="{622445D3-79E9-4793-8F13-E12CB29AAC3D}" type="sib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AC9F5656-62FF-42A6-93CE-3E55A06764E6}">
      <dgm:prSet phldrT="[文本]" custT="1"/>
      <dgm:spPr>
        <a:xfrm rot="16200000">
          <a:off x="1479879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</a:t>
          </a:r>
          <a:r>
            <a:rPr lang="zh-CN" altLang="en-US" sz="4400" dirty="0" smtClean="0">
              <a:solidFill>
                <a:srgbClr val="92D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绿</a:t>
          </a:r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灯少</a:t>
          </a:r>
          <a:r>
            <a:rPr lang="zh-CN" altLang="en-US" sz="4800" dirty="0" smtClean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红</a:t>
          </a:r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灯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D04601F7-3874-4C47-BDD0-18D35A355D8C}" cxnId="{213A9CBA-4064-487B-BEFD-99B194FE0E6E}" type="par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8C19921E-34E7-426F-B9E8-6E20E90CF9FA}" cxnId="{213A9CBA-4064-487B-BEFD-99B194FE0E6E}" type="sib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B0AC4F4C-11EB-494C-91A7-BE5971439ACA}">
      <dgm:prSet phldrT="[文本]" custT="1"/>
      <dgm:spPr>
        <a:xfrm rot="16200000">
          <a:off x="-1559775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r>
            <a:rPr lang="zh-CN" altLang="en-US" sz="3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多沟通少埋怨</a:t>
          </a:r>
          <a:endParaRPr lang="zh-CN" altLang="en-US" sz="3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gm:t>
    </dgm:pt>
    <dgm:pt modelId="{987EDCC7-4220-4447-9FDE-3F608FBAFDF9}" cxnId="{65149860-D9AA-4DC1-9A40-8B403EB80AAD}" type="sib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7D417747-4D75-4FD1-A5FC-B3AA80718466}" cxnId="{65149860-D9AA-4DC1-9A40-8B403EB80AAD}" type="parTrans">
      <dgm:prSet/>
      <dgm:spPr/>
      <dgm:t>
        <a:bodyPr/>
        <a:lstStyle/>
        <a:p>
          <a:endParaRPr lang="zh-CN" altLang="en-US" sz="320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</a:endParaRPr>
        </a:p>
      </dgm:t>
    </dgm:pt>
    <dgm:pt modelId="{1C0212B2-47A8-4DC1-BCA9-80341EC02D15}" type="pres">
      <dgm:prSet presAssocID="{97DDA22E-C629-48C8-9C98-D776D27E616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876AA58A-0C7A-4FC2-AE8D-CD535BDBE3B1}" type="pres">
      <dgm:prSet presAssocID="{B0AC4F4C-11EB-494C-91A7-BE5971439AC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57BE440-6204-4F15-8406-F8A3C1644A74}" type="pres">
      <dgm:prSet presAssocID="{987EDCC7-4220-4447-9FDE-3F608FBAFDF9}" presName="sibTrans" presStyleCnt="0"/>
      <dgm:spPr/>
    </dgm:pt>
    <dgm:pt modelId="{C6327376-E4A1-4FB2-9474-70942C4B49D0}" type="pres">
      <dgm:prSet presAssocID="{78F64957-6C31-47A4-9C9D-239F04C26F9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9387F69-DCAA-4973-8834-B971D3396622}" type="pres">
      <dgm:prSet presAssocID="{C704AD4E-C28B-4638-AE3F-7B8164EEEC65}" presName="sibTrans" presStyleCnt="0"/>
      <dgm:spPr/>
    </dgm:pt>
    <dgm:pt modelId="{AF5F560D-8060-4A99-9559-6D453E70E5F9}" type="pres">
      <dgm:prSet presAssocID="{B712C473-9A5B-47B3-85B9-AE1E9C2D094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4B0F02F-F4E3-43A4-AB62-712FE5382DBE}" type="pres">
      <dgm:prSet presAssocID="{5876F33E-2DD4-414E-8A1A-C9E111AA262A}" presName="sibTrans" presStyleCnt="0"/>
      <dgm:spPr/>
    </dgm:pt>
    <dgm:pt modelId="{B60FBBD9-5D24-4C00-8B74-CDB7561E881A}" type="pres">
      <dgm:prSet presAssocID="{AC9F5656-62FF-42A6-93CE-3E55A06764E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0626302A-6040-4E84-A2CE-5ED380D253D4}" type="presOf" srcId="{AC9F5656-62FF-42A6-93CE-3E55A06764E6}" destId="{B60FBBD9-5D24-4C00-8B74-CDB7561E881A}" srcOrd="0" destOrd="0" presId="urn:microsoft.com/office/officeart/2005/8/layout/hList6"/>
    <dgm:cxn modelId="{622445D3-79E9-4793-8F13-E12CB29AAC3D}" srcId="{97DDA22E-C629-48C8-9C98-D776D27E6169}" destId="{B712C473-9A5B-47B3-85B9-AE1E9C2D094A}" srcOrd="2" destOrd="0" parTransId="{17D65BF4-96BD-459D-A851-E42CF36B9BAA}" sibTransId="{5876F33E-2DD4-414E-8A1A-C9E111AA262A}"/>
    <dgm:cxn modelId="{65149860-D9AA-4DC1-9A40-8B403EB80AAD}" srcId="{97DDA22E-C629-48C8-9C98-D776D27E6169}" destId="{B0AC4F4C-11EB-494C-91A7-BE5971439ACA}" srcOrd="0" destOrd="0" parTransId="{7D417747-4D75-4FD1-A5FC-B3AA80718466}" sibTransId="{987EDCC7-4220-4447-9FDE-3F608FBAFDF9}"/>
    <dgm:cxn modelId="{26E96B11-6CC3-41C0-A3EA-E5B72EB52DEB}" type="presOf" srcId="{78F64957-6C31-47A4-9C9D-239F04C26F98}" destId="{C6327376-E4A1-4FB2-9474-70942C4B49D0}" srcOrd="0" destOrd="0" presId="urn:microsoft.com/office/officeart/2005/8/layout/hList6"/>
    <dgm:cxn modelId="{0FA147B0-F12F-473B-AC2F-C0DA43E36DFB}" type="presOf" srcId="{B712C473-9A5B-47B3-85B9-AE1E9C2D094A}" destId="{AF5F560D-8060-4A99-9559-6D453E70E5F9}" srcOrd="0" destOrd="0" presId="urn:microsoft.com/office/officeart/2005/8/layout/hList6"/>
    <dgm:cxn modelId="{7A4C532A-AA51-42B1-9967-2E114C6A1121}" type="presOf" srcId="{B0AC4F4C-11EB-494C-91A7-BE5971439ACA}" destId="{876AA58A-0C7A-4FC2-AE8D-CD535BDBE3B1}" srcOrd="0" destOrd="0" presId="urn:microsoft.com/office/officeart/2005/8/layout/hList6"/>
    <dgm:cxn modelId="{6ADBFACF-1429-4FF0-B169-3EFAF8EBE6B8}" type="presOf" srcId="{97DDA22E-C629-48C8-9C98-D776D27E6169}" destId="{1C0212B2-47A8-4DC1-BCA9-80341EC02D15}" srcOrd="0" destOrd="0" presId="urn:microsoft.com/office/officeart/2005/8/layout/hList6"/>
    <dgm:cxn modelId="{213A9CBA-4064-487B-BEFD-99B194FE0E6E}" srcId="{97DDA22E-C629-48C8-9C98-D776D27E6169}" destId="{AC9F5656-62FF-42A6-93CE-3E55A06764E6}" srcOrd="3" destOrd="0" parTransId="{D04601F7-3874-4C47-BDD0-18D35A355D8C}" sibTransId="{8C19921E-34E7-426F-B9E8-6E20E90CF9FA}"/>
    <dgm:cxn modelId="{043254DE-7726-4195-89E7-7F1ADC68E2CD}" srcId="{97DDA22E-C629-48C8-9C98-D776D27E6169}" destId="{78F64957-6C31-47A4-9C9D-239F04C26F98}" srcOrd="1" destOrd="0" parTransId="{8AC3E540-6591-4762-8959-758E70FB625B}" sibTransId="{C704AD4E-C28B-4638-AE3F-7B8164EEEC65}"/>
    <dgm:cxn modelId="{396E95E1-E43F-4B57-8638-CDFF7E5D07CA}" type="presParOf" srcId="{1C0212B2-47A8-4DC1-BCA9-80341EC02D15}" destId="{876AA58A-0C7A-4FC2-AE8D-CD535BDBE3B1}" srcOrd="0" destOrd="0" presId="urn:microsoft.com/office/officeart/2005/8/layout/hList6"/>
    <dgm:cxn modelId="{44ACC1F0-B348-4D99-BDDA-EEC3CEC55293}" type="presParOf" srcId="{1C0212B2-47A8-4DC1-BCA9-80341EC02D15}" destId="{157BE440-6204-4F15-8406-F8A3C1644A74}" srcOrd="1" destOrd="0" presId="urn:microsoft.com/office/officeart/2005/8/layout/hList6"/>
    <dgm:cxn modelId="{4D8A7D98-2B96-4FAE-99EF-18826BD9CB40}" type="presParOf" srcId="{1C0212B2-47A8-4DC1-BCA9-80341EC02D15}" destId="{C6327376-E4A1-4FB2-9474-70942C4B49D0}" srcOrd="2" destOrd="0" presId="urn:microsoft.com/office/officeart/2005/8/layout/hList6"/>
    <dgm:cxn modelId="{4F21B6E6-40B7-4889-B508-55D9399DC668}" type="presParOf" srcId="{1C0212B2-47A8-4DC1-BCA9-80341EC02D15}" destId="{49387F69-DCAA-4973-8834-B971D3396622}" srcOrd="3" destOrd="0" presId="urn:microsoft.com/office/officeart/2005/8/layout/hList6"/>
    <dgm:cxn modelId="{EA9533D0-9A45-451C-B29E-B6418624D6B9}" type="presParOf" srcId="{1C0212B2-47A8-4DC1-BCA9-80341EC02D15}" destId="{AF5F560D-8060-4A99-9559-6D453E70E5F9}" srcOrd="4" destOrd="0" presId="urn:microsoft.com/office/officeart/2005/8/layout/hList6"/>
    <dgm:cxn modelId="{0FFF9985-D2F2-483C-B957-BE9E8E71ECAF}" type="presParOf" srcId="{1C0212B2-47A8-4DC1-BCA9-80341EC02D15}" destId="{F4B0F02F-F4E3-43A4-AB62-712FE5382DBE}" srcOrd="5" destOrd="0" presId="urn:microsoft.com/office/officeart/2005/8/layout/hList6"/>
    <dgm:cxn modelId="{31B95E75-5188-4943-A0AE-FF94AEBDA6B2}" type="presParOf" srcId="{1C0212B2-47A8-4DC1-BCA9-80341EC02D15}" destId="{B60FBBD9-5D24-4C00-8B74-CDB7561E881A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F25D568-C964-45E3-BD18-6E2B50A53527}">
      <dsp:nvSpPr>
        <dsp:cNvPr id="0" name=""/>
        <dsp:cNvSpPr/>
      </dsp:nvSpPr>
      <dsp:spPr>
        <a:xfrm>
          <a:off x="4313576" y="675342"/>
          <a:ext cx="3999040" cy="28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11"/>
              </a:lnTo>
              <a:lnTo>
                <a:pt x="3999040" y="142011"/>
              </a:lnTo>
              <a:lnTo>
                <a:pt x="3999040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19D26-D504-403D-B2EC-68CAB0F75566}">
      <dsp:nvSpPr>
        <dsp:cNvPr id="0" name=""/>
        <dsp:cNvSpPr/>
      </dsp:nvSpPr>
      <dsp:spPr>
        <a:xfrm>
          <a:off x="4313576" y="675342"/>
          <a:ext cx="3108398" cy="28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11"/>
              </a:lnTo>
              <a:lnTo>
                <a:pt x="3108398" y="142011"/>
              </a:lnTo>
              <a:lnTo>
                <a:pt x="3108398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4ACA8-24DB-4C7A-AF80-A146E62F7521}">
      <dsp:nvSpPr>
        <dsp:cNvPr id="0" name=""/>
        <dsp:cNvSpPr/>
      </dsp:nvSpPr>
      <dsp:spPr>
        <a:xfrm>
          <a:off x="4313576" y="675342"/>
          <a:ext cx="2130003" cy="28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11"/>
              </a:lnTo>
              <a:lnTo>
                <a:pt x="2130003" y="142011"/>
              </a:lnTo>
              <a:lnTo>
                <a:pt x="2130003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70E41-6B61-4A96-B749-14DF7DB1B8FB}">
      <dsp:nvSpPr>
        <dsp:cNvPr id="0" name=""/>
        <dsp:cNvSpPr/>
      </dsp:nvSpPr>
      <dsp:spPr>
        <a:xfrm>
          <a:off x="4313576" y="675342"/>
          <a:ext cx="1151607" cy="28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11"/>
              </a:lnTo>
              <a:lnTo>
                <a:pt x="1151607" y="142011"/>
              </a:lnTo>
              <a:lnTo>
                <a:pt x="1151607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F1CA51-7E53-4CAC-A06F-A947D918362C}">
      <dsp:nvSpPr>
        <dsp:cNvPr id="0" name=""/>
        <dsp:cNvSpPr/>
      </dsp:nvSpPr>
      <dsp:spPr>
        <a:xfrm>
          <a:off x="4313576" y="675342"/>
          <a:ext cx="228846" cy="2838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011"/>
              </a:lnTo>
              <a:lnTo>
                <a:pt x="228846" y="142011"/>
              </a:lnTo>
              <a:lnTo>
                <a:pt x="228846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4DEEE-98BA-4DB4-866F-FC9E857657B5}">
      <dsp:nvSpPr>
        <dsp:cNvPr id="0" name=""/>
        <dsp:cNvSpPr/>
      </dsp:nvSpPr>
      <dsp:spPr>
        <a:xfrm>
          <a:off x="3564027" y="675342"/>
          <a:ext cx="749549" cy="283833"/>
        </a:xfrm>
        <a:custGeom>
          <a:avLst/>
          <a:gdLst/>
          <a:ahLst/>
          <a:cxnLst/>
          <a:rect l="0" t="0" r="0" b="0"/>
          <a:pathLst>
            <a:path>
              <a:moveTo>
                <a:pt x="749549" y="0"/>
              </a:moveTo>
              <a:lnTo>
                <a:pt x="749549" y="142011"/>
              </a:lnTo>
              <a:lnTo>
                <a:pt x="0" y="142011"/>
              </a:lnTo>
              <a:lnTo>
                <a:pt x="0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C03379-1299-45D3-9CED-D06B804F5030}">
      <dsp:nvSpPr>
        <dsp:cNvPr id="0" name=""/>
        <dsp:cNvSpPr/>
      </dsp:nvSpPr>
      <dsp:spPr>
        <a:xfrm>
          <a:off x="2585632" y="675342"/>
          <a:ext cx="1727944" cy="283833"/>
        </a:xfrm>
        <a:custGeom>
          <a:avLst/>
          <a:gdLst/>
          <a:ahLst/>
          <a:cxnLst/>
          <a:rect l="0" t="0" r="0" b="0"/>
          <a:pathLst>
            <a:path>
              <a:moveTo>
                <a:pt x="1727944" y="0"/>
              </a:moveTo>
              <a:lnTo>
                <a:pt x="1727944" y="142011"/>
              </a:lnTo>
              <a:lnTo>
                <a:pt x="0" y="142011"/>
              </a:lnTo>
              <a:lnTo>
                <a:pt x="0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BFE0F-5BF9-462B-BF71-D0FC4E17F613}">
      <dsp:nvSpPr>
        <dsp:cNvPr id="0" name=""/>
        <dsp:cNvSpPr/>
      </dsp:nvSpPr>
      <dsp:spPr>
        <a:xfrm>
          <a:off x="1668395" y="675342"/>
          <a:ext cx="2645181" cy="283833"/>
        </a:xfrm>
        <a:custGeom>
          <a:avLst/>
          <a:gdLst/>
          <a:ahLst/>
          <a:cxnLst/>
          <a:rect l="0" t="0" r="0" b="0"/>
          <a:pathLst>
            <a:path>
              <a:moveTo>
                <a:pt x="2645181" y="0"/>
              </a:moveTo>
              <a:lnTo>
                <a:pt x="2645181" y="142011"/>
              </a:lnTo>
              <a:lnTo>
                <a:pt x="0" y="142011"/>
              </a:lnTo>
              <a:lnTo>
                <a:pt x="0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278616-9618-4228-85B5-9015225AC772}">
      <dsp:nvSpPr>
        <dsp:cNvPr id="0" name=""/>
        <dsp:cNvSpPr/>
      </dsp:nvSpPr>
      <dsp:spPr>
        <a:xfrm>
          <a:off x="689999" y="675342"/>
          <a:ext cx="3623577" cy="283833"/>
        </a:xfrm>
        <a:custGeom>
          <a:avLst/>
          <a:gdLst/>
          <a:ahLst/>
          <a:cxnLst/>
          <a:rect l="0" t="0" r="0" b="0"/>
          <a:pathLst>
            <a:path>
              <a:moveTo>
                <a:pt x="3623577" y="0"/>
              </a:moveTo>
              <a:lnTo>
                <a:pt x="3623577" y="142011"/>
              </a:lnTo>
              <a:lnTo>
                <a:pt x="0" y="142011"/>
              </a:lnTo>
              <a:lnTo>
                <a:pt x="0" y="283833"/>
              </a:lnTo>
            </a:path>
          </a:pathLst>
        </a:cu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4C2344-D5B1-4D5F-917C-C26C2933C7FF}">
      <dsp:nvSpPr>
        <dsp:cNvPr id="0" name=""/>
        <dsp:cNvSpPr/>
      </dsp:nvSpPr>
      <dsp:spPr>
        <a:xfrm>
          <a:off x="2017601" y="0"/>
          <a:ext cx="4591950" cy="67534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solidFill>
                <a:schemeClr val="bg1">
                  <a:lumMod val="50000"/>
                </a:schemeClr>
              </a:solidFill>
              <a:latin typeface="华文细黑" pitchFamily="2" charset="-122"/>
              <a:ea typeface="华文细黑" pitchFamily="2" charset="-122"/>
            </a:rPr>
            <a:t>广州富力地产股份有限公司</a:t>
          </a:r>
          <a:endParaRPr lang="en-US" altLang="zh-CN" sz="2000" b="1" kern="1200" dirty="0" smtClean="0">
            <a:solidFill>
              <a:schemeClr val="bg1">
                <a:lumMod val="50000"/>
              </a:schemeClr>
            </a:solidFill>
            <a:latin typeface="华文细黑" pitchFamily="2" charset="-122"/>
            <a:ea typeface="华文细黑" pitchFamily="2" charset="-122"/>
          </a:endParaRP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sz="2000" b="1" kern="1200" dirty="0" smtClean="0">
              <a:solidFill>
                <a:schemeClr val="bg1">
                  <a:lumMod val="50000"/>
                </a:schemeClr>
              </a:solidFill>
              <a:latin typeface="华文细黑" pitchFamily="2" charset="-122"/>
              <a:ea typeface="华文细黑" pitchFamily="2" charset="-122"/>
            </a:rPr>
            <a:t>（下属子公司）</a:t>
          </a:r>
          <a:endParaRPr lang="zh-CN" altLang="en-US" sz="2000" b="1" kern="1200" dirty="0">
            <a:solidFill>
              <a:schemeClr val="bg1">
                <a:lumMod val="50000"/>
              </a:schemeClr>
            </a:solidFill>
            <a:latin typeface="华文细黑" pitchFamily="2" charset="-122"/>
            <a:ea typeface="华文细黑" pitchFamily="2" charset="-122"/>
          </a:endParaRPr>
        </a:p>
      </dsp:txBody>
      <dsp:txXfrm>
        <a:off x="2017601" y="0"/>
        <a:ext cx="4591950" cy="675342"/>
      </dsp:txXfrm>
    </dsp:sp>
    <dsp:sp modelId="{9AD64F58-2D72-4262-94A2-4E42D6E570B4}">
      <dsp:nvSpPr>
        <dsp:cNvPr id="0" name=""/>
        <dsp:cNvSpPr/>
      </dsp:nvSpPr>
      <dsp:spPr>
        <a:xfrm>
          <a:off x="342623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广州天力建筑工程有限公司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342623" y="959176"/>
        <a:ext cx="694751" cy="4368655"/>
      </dsp:txXfrm>
    </dsp:sp>
    <dsp:sp modelId="{95796F71-07C6-4F99-9C34-A66683416ADD}">
      <dsp:nvSpPr>
        <dsp:cNvPr id="0" name=""/>
        <dsp:cNvSpPr/>
      </dsp:nvSpPr>
      <dsp:spPr>
        <a:xfrm>
          <a:off x="1321019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广州天力物业发展有限公司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1321019" y="959176"/>
        <a:ext cx="694751" cy="4368655"/>
      </dsp:txXfrm>
    </dsp:sp>
    <dsp:sp modelId="{0876427A-F670-4D40-B472-AEC90F65A8D3}">
      <dsp:nvSpPr>
        <dsp:cNvPr id="0" name=""/>
        <dsp:cNvSpPr/>
      </dsp:nvSpPr>
      <dsp:spPr>
        <a:xfrm>
          <a:off x="2238256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广东恒力建设工程有限公司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2238256" y="959176"/>
        <a:ext cx="694751" cy="4368655"/>
      </dsp:txXfrm>
    </dsp:sp>
    <dsp:sp modelId="{EFB5B268-F457-4824-8507-7A70D3081026}">
      <dsp:nvSpPr>
        <dsp:cNvPr id="0" name=""/>
        <dsp:cNvSpPr/>
      </dsp:nvSpPr>
      <dsp:spPr>
        <a:xfrm>
          <a:off x="3216651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广州富力美好置业发展有限公司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3216651" y="959176"/>
        <a:ext cx="694751" cy="4368655"/>
      </dsp:txXfrm>
    </dsp:sp>
    <dsp:sp modelId="{DC47DF51-8648-44B2-8A87-5FFA86F6EF84}">
      <dsp:nvSpPr>
        <dsp:cNvPr id="0" name=""/>
        <dsp:cNvSpPr/>
      </dsp:nvSpPr>
      <dsp:spPr>
        <a:xfrm>
          <a:off x="4195047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广州天富建设工程监理有限公司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4195047" y="959176"/>
        <a:ext cx="694751" cy="4368655"/>
      </dsp:txXfrm>
    </dsp:sp>
    <dsp:sp modelId="{A1025D3C-D9FE-4E9C-BE4A-3BC5F505DFC7}">
      <dsp:nvSpPr>
        <dsp:cNvPr id="0" name=""/>
        <dsp:cNvSpPr/>
      </dsp:nvSpPr>
      <dsp:spPr>
        <a:xfrm>
          <a:off x="5117808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广州富力百货商贸股份有限公司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5117808" y="959176"/>
        <a:ext cx="694751" cy="4368655"/>
      </dsp:txXfrm>
    </dsp:sp>
    <dsp:sp modelId="{5DB445E6-4113-455D-968C-53F316FB4A5B}">
      <dsp:nvSpPr>
        <dsp:cNvPr id="0" name=""/>
        <dsp:cNvSpPr/>
      </dsp:nvSpPr>
      <dsp:spPr>
        <a:xfrm>
          <a:off x="6096204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广州富力装饰工程有限公司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6096204" y="959176"/>
        <a:ext cx="694751" cy="4368655"/>
      </dsp:txXfrm>
    </dsp:sp>
    <dsp:sp modelId="{62920248-82D5-4FEB-BF7C-5957AE0E22B0}">
      <dsp:nvSpPr>
        <dsp:cNvPr id="0" name=""/>
        <dsp:cNvSpPr/>
      </dsp:nvSpPr>
      <dsp:spPr>
        <a:xfrm>
          <a:off x="7074599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广州富力国际空港综合物流园公司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7074599" y="959176"/>
        <a:ext cx="694751" cy="4368655"/>
      </dsp:txXfrm>
    </dsp:sp>
    <dsp:sp modelId="{6A630525-C688-458D-AA2F-DD062528D2AD}">
      <dsp:nvSpPr>
        <dsp:cNvPr id="0" name=""/>
        <dsp:cNvSpPr/>
      </dsp:nvSpPr>
      <dsp:spPr>
        <a:xfrm>
          <a:off x="7965241" y="959176"/>
          <a:ext cx="694751" cy="436865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5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5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eaVert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600" kern="1200" dirty="0" smtClean="0">
              <a:latin typeface="华文细黑" pitchFamily="2" charset="-122"/>
              <a:ea typeface="华文细黑" pitchFamily="2" charset="-122"/>
            </a:rPr>
            <a:t>广州市住宅建筑设计院有限公司</a:t>
          </a:r>
          <a:endParaRPr lang="zh-CN" altLang="en-US" sz="1600" kern="1200" dirty="0">
            <a:latin typeface="华文细黑" pitchFamily="2" charset="-122"/>
            <a:ea typeface="华文细黑" pitchFamily="2" charset="-122"/>
          </a:endParaRPr>
        </a:p>
      </dsp:txBody>
      <dsp:txXfrm>
        <a:off x="7965241" y="959176"/>
        <a:ext cx="694751" cy="436865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3C78A7-6000-4FF6-8528-0DE84A567A15}">
      <dsp:nvSpPr>
        <dsp:cNvPr id="0" name=""/>
        <dsp:cNvSpPr/>
      </dsp:nvSpPr>
      <dsp:spPr>
        <a:xfrm>
          <a:off x="496043" y="1221"/>
          <a:ext cx="1905056" cy="8688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220000"/>
              </a:schemeClr>
            </a:gs>
            <a:gs pos="31000">
              <a:schemeClr val="accent2">
                <a:hueOff val="0"/>
                <a:satOff val="0"/>
                <a:lumOff val="0"/>
                <a:alphaOff val="0"/>
                <a:tint val="30000"/>
                <a:satMod val="150000"/>
              </a:schemeClr>
            </a:gs>
            <a:gs pos="91000">
              <a:schemeClr val="accent2">
                <a:hueOff val="0"/>
                <a:satOff val="0"/>
                <a:lumOff val="0"/>
                <a:alphaOff val="0"/>
                <a:tint val="96000"/>
              </a:schemeClr>
            </a:gs>
          </a:gsLst>
          <a:path path="circle">
            <a:fillToRect l="50000" t="150000" r="50000"/>
          </a:path>
        </a:gradFill>
        <a:ln>
          <a:noFill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10000"/>
            </a:schemeClr>
          </a:glo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kern="1200" dirty="0" smtClean="0"/>
            <a:t>天力建筑</a:t>
          </a:r>
          <a:endParaRPr lang="en-US" altLang="zh-CN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kern="1200" dirty="0" smtClean="0"/>
            <a:t>辅助生产单位</a:t>
          </a:r>
          <a:endParaRPr lang="zh-CN" altLang="en-US" sz="2000" kern="1200" dirty="0"/>
        </a:p>
      </dsp:txBody>
      <dsp:txXfrm>
        <a:off x="496043" y="1221"/>
        <a:ext cx="1905056" cy="868832"/>
      </dsp:txXfrm>
    </dsp:sp>
    <dsp:sp modelId="{20FA0919-5D46-40A3-8E9B-1F3DAFBAF634}">
      <dsp:nvSpPr>
        <dsp:cNvPr id="0" name=""/>
        <dsp:cNvSpPr/>
      </dsp:nvSpPr>
      <dsp:spPr>
        <a:xfrm>
          <a:off x="686549" y="870054"/>
          <a:ext cx="190505" cy="5429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937"/>
              </a:lnTo>
              <a:lnTo>
                <a:pt x="190505" y="54293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9297E4-9D98-401E-91FB-521E84CAEA89}">
      <dsp:nvSpPr>
        <dsp:cNvPr id="0" name=""/>
        <dsp:cNvSpPr/>
      </dsp:nvSpPr>
      <dsp:spPr>
        <a:xfrm>
          <a:off x="877055" y="1047765"/>
          <a:ext cx="1372537" cy="7304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木门橱柜厂</a:t>
          </a:r>
          <a:endParaRPr lang="zh-CN" altLang="en-US" sz="1800" kern="1200" dirty="0"/>
        </a:p>
      </dsp:txBody>
      <dsp:txXfrm>
        <a:off x="877055" y="1047765"/>
        <a:ext cx="1372537" cy="730452"/>
      </dsp:txXfrm>
    </dsp:sp>
    <dsp:sp modelId="{7ECF5E84-1671-440B-9788-3C2E8AE630A7}">
      <dsp:nvSpPr>
        <dsp:cNvPr id="0" name=""/>
        <dsp:cNvSpPr/>
      </dsp:nvSpPr>
      <dsp:spPr>
        <a:xfrm>
          <a:off x="686549" y="870054"/>
          <a:ext cx="190505" cy="1441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41299"/>
              </a:lnTo>
              <a:lnTo>
                <a:pt x="190505" y="1441299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6FD5F-B50E-4320-969B-5260E3B64FE3}">
      <dsp:nvSpPr>
        <dsp:cNvPr id="0" name=""/>
        <dsp:cNvSpPr/>
      </dsp:nvSpPr>
      <dsp:spPr>
        <a:xfrm>
          <a:off x="877055" y="1955929"/>
          <a:ext cx="1372537" cy="710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佛山力尊</a:t>
          </a:r>
          <a:endParaRPr lang="zh-CN" altLang="en-US" sz="1800" kern="1200" dirty="0"/>
        </a:p>
      </dsp:txBody>
      <dsp:txXfrm>
        <a:off x="877055" y="1955929"/>
        <a:ext cx="1372537" cy="710847"/>
      </dsp:txXfrm>
    </dsp:sp>
    <dsp:sp modelId="{C34E6414-6EE3-4765-99E5-40AC18FF26A1}">
      <dsp:nvSpPr>
        <dsp:cNvPr id="0" name=""/>
        <dsp:cNvSpPr/>
      </dsp:nvSpPr>
      <dsp:spPr>
        <a:xfrm>
          <a:off x="686549" y="870054"/>
          <a:ext cx="190505" cy="23298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9858"/>
              </a:lnTo>
              <a:lnTo>
                <a:pt x="190505" y="232985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80748F-186A-49B0-948E-13C44177457F}">
      <dsp:nvSpPr>
        <dsp:cNvPr id="0" name=""/>
        <dsp:cNvSpPr/>
      </dsp:nvSpPr>
      <dsp:spPr>
        <a:xfrm>
          <a:off x="877055" y="2844488"/>
          <a:ext cx="1372537" cy="710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342900" lvl="0" indent="-342900" algn="ctr" defTabSz="800100" eaLnBrk="0" hangingPunct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天盈园林</a:t>
          </a:r>
          <a:r>
            <a:rPr lang="en-US" altLang="zh-CN" sz="1800" kern="1200" dirty="0" smtClean="0">
              <a:latin typeface="Adobe 楷体 Std R" pitchFamily="18" charset="-122"/>
              <a:ea typeface="Adobe 楷体 Std R" pitchFamily="18" charset="-122"/>
            </a:rPr>
            <a:t> </a:t>
          </a:r>
          <a:endParaRPr lang="zh-CN" altLang="en-US" sz="1800" kern="1200" dirty="0"/>
        </a:p>
      </dsp:txBody>
      <dsp:txXfrm>
        <a:off x="877055" y="2844488"/>
        <a:ext cx="1372537" cy="710847"/>
      </dsp:txXfrm>
    </dsp:sp>
    <dsp:sp modelId="{BC2E7F54-5B0C-4681-A624-7131BB6563DB}">
      <dsp:nvSpPr>
        <dsp:cNvPr id="0" name=""/>
        <dsp:cNvSpPr/>
      </dsp:nvSpPr>
      <dsp:spPr>
        <a:xfrm>
          <a:off x="686549" y="870054"/>
          <a:ext cx="224239" cy="3168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8664"/>
              </a:lnTo>
              <a:lnTo>
                <a:pt x="224239" y="316866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BA756-D3E8-42AD-A1AC-46A43CA7EA3D}">
      <dsp:nvSpPr>
        <dsp:cNvPr id="0" name=""/>
        <dsp:cNvSpPr/>
      </dsp:nvSpPr>
      <dsp:spPr>
        <a:xfrm>
          <a:off x="910789" y="3683295"/>
          <a:ext cx="1322949" cy="710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kern="1200" dirty="0" smtClean="0"/>
            <a:t>综合加工厂</a:t>
          </a:r>
          <a:endParaRPr lang="zh-CN" altLang="en-US" sz="1800" kern="1200" dirty="0"/>
        </a:p>
      </dsp:txBody>
      <dsp:txXfrm>
        <a:off x="910789" y="3683295"/>
        <a:ext cx="1322949" cy="71084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4C823D-38DE-4A45-9B11-81A8C52257DA}">
      <dsp:nvSpPr>
        <dsp:cNvPr id="0" name=""/>
        <dsp:cNvSpPr/>
      </dsp:nvSpPr>
      <dsp:spPr>
        <a:xfrm>
          <a:off x="5" y="1103587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-799255" y="1902848"/>
        <a:ext cx="2006308" cy="407786"/>
      </dsp:txXfrm>
    </dsp:sp>
    <dsp:sp modelId="{28D26317-EAB9-4BDD-A810-2CCE071A41A2}">
      <dsp:nvSpPr>
        <dsp:cNvPr id="0" name=""/>
        <dsp:cNvSpPr/>
      </dsp:nvSpPr>
      <dsp:spPr>
        <a:xfrm>
          <a:off x="407791" y="1103587"/>
          <a:ext cx="1519003" cy="2446717"/>
        </a:xfrm>
        <a:prstGeom prst="rect">
          <a:avLst/>
        </a:prstGeom>
        <a:noFill/>
        <a:ln w="38100" cap="flat" cmpd="dbl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eaVert" wrap="square" lIns="0" tIns="195453" rIns="0" bIns="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7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战斗力</a:t>
          </a:r>
          <a:endParaRPr lang="zh-CN" altLang="en-US" sz="57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>
        <a:off x="407791" y="1103587"/>
        <a:ext cx="1519003" cy="2446717"/>
      </dsp:txXfrm>
    </dsp:sp>
    <dsp:sp modelId="{B056765A-1594-4AE7-B903-6F644570CFA5}">
      <dsp:nvSpPr>
        <dsp:cNvPr id="0" name=""/>
        <dsp:cNvSpPr/>
      </dsp:nvSpPr>
      <dsp:spPr>
        <a:xfrm>
          <a:off x="2113683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1314422" y="1888046"/>
        <a:ext cx="2006308" cy="407786"/>
      </dsp:txXfrm>
    </dsp:sp>
    <dsp:sp modelId="{7A8F0FD8-D1B5-4255-868A-6B92FBC6B95B}">
      <dsp:nvSpPr>
        <dsp:cNvPr id="0" name=""/>
        <dsp:cNvSpPr/>
      </dsp:nvSpPr>
      <dsp:spPr>
        <a:xfrm rot="5400000">
          <a:off x="1943975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C752F-13DD-486B-9390-90D0907EC0DF}">
      <dsp:nvSpPr>
        <dsp:cNvPr id="0" name=""/>
        <dsp:cNvSpPr/>
      </dsp:nvSpPr>
      <dsp:spPr>
        <a:xfrm>
          <a:off x="2521469" y="1088785"/>
          <a:ext cx="1519003" cy="2446717"/>
        </a:xfrm>
        <a:prstGeom prst="rect">
          <a:avLst/>
        </a:prstGeom>
        <a:noFill/>
        <a:ln w="38100" cap="flat" cmpd="dbl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eaVert" wrap="square" lIns="0" tIns="195453" rIns="0" bIns="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7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创新力</a:t>
          </a:r>
          <a:endParaRPr lang="zh-CN" altLang="en-US" sz="57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>
        <a:off x="2521469" y="1088785"/>
        <a:ext cx="1519003" cy="2446717"/>
      </dsp:txXfrm>
    </dsp:sp>
    <dsp:sp modelId="{CFAEDB9F-016F-440D-B466-782EEE0C0A10}">
      <dsp:nvSpPr>
        <dsp:cNvPr id="0" name=""/>
        <dsp:cNvSpPr/>
      </dsp:nvSpPr>
      <dsp:spPr>
        <a:xfrm>
          <a:off x="4223977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3424716" y="1888046"/>
        <a:ext cx="2006308" cy="407786"/>
      </dsp:txXfrm>
    </dsp:sp>
    <dsp:sp modelId="{03BD0DF5-D787-48D9-B9F6-6105E5CA6DE2}">
      <dsp:nvSpPr>
        <dsp:cNvPr id="0" name=""/>
        <dsp:cNvSpPr/>
      </dsp:nvSpPr>
      <dsp:spPr>
        <a:xfrm rot="5400000">
          <a:off x="4054269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920D12-7D1B-4131-B8E1-7AF843D222CC}">
      <dsp:nvSpPr>
        <dsp:cNvPr id="0" name=""/>
        <dsp:cNvSpPr/>
      </dsp:nvSpPr>
      <dsp:spPr>
        <a:xfrm>
          <a:off x="4631763" y="1088785"/>
          <a:ext cx="1519003" cy="2446717"/>
        </a:xfrm>
        <a:prstGeom prst="rect">
          <a:avLst/>
        </a:prstGeom>
        <a:noFill/>
        <a:ln w="38100" cap="flat" cmpd="dbl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eaVert" wrap="square" lIns="0" tIns="195453" rIns="0" bIns="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7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凝聚力</a:t>
          </a:r>
          <a:endParaRPr lang="zh-CN" altLang="en-US" sz="57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>
        <a:off x="4631763" y="1088785"/>
        <a:ext cx="1519003" cy="2446717"/>
      </dsp:txXfrm>
    </dsp:sp>
    <dsp:sp modelId="{C1CC615A-31C6-48B1-AD2B-46794EE2496D}">
      <dsp:nvSpPr>
        <dsp:cNvPr id="0" name=""/>
        <dsp:cNvSpPr/>
      </dsp:nvSpPr>
      <dsp:spPr>
        <a:xfrm>
          <a:off x="6334271" y="1088785"/>
          <a:ext cx="2038931" cy="2446717"/>
        </a:xfrm>
        <a:prstGeom prst="roundRect">
          <a:avLst>
            <a:gd name="adj" fmla="val 5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vert" wrap="square" lIns="0" tIns="109728" rIns="142240" bIns="0" numCol="1" spcCol="1270" anchor="t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富有   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5535010" y="1888046"/>
        <a:ext cx="2006308" cy="407786"/>
      </dsp:txXfrm>
    </dsp:sp>
    <dsp:sp modelId="{DAE5BFC8-C5CB-49EA-8111-3F91876BFE79}">
      <dsp:nvSpPr>
        <dsp:cNvPr id="0" name=""/>
        <dsp:cNvSpPr/>
      </dsp:nvSpPr>
      <dsp:spPr>
        <a:xfrm rot="5400000">
          <a:off x="6164563" y="3034730"/>
          <a:ext cx="359805" cy="305839"/>
        </a:xfrm>
        <a:prstGeom prst="flowChartExtract">
          <a:avLst/>
        </a:prstGeom>
        <a:solidFill>
          <a:srgbClr val="FFFFFF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DAA7B0-A7E6-492E-9142-B10A325353EE}">
      <dsp:nvSpPr>
        <dsp:cNvPr id="0" name=""/>
        <dsp:cNvSpPr/>
      </dsp:nvSpPr>
      <dsp:spPr>
        <a:xfrm>
          <a:off x="6742057" y="1088785"/>
          <a:ext cx="1519003" cy="2446717"/>
        </a:xfrm>
        <a:prstGeom prst="rect">
          <a:avLst/>
        </a:prstGeom>
        <a:noFill/>
        <a:ln w="38100" cap="flat" cmpd="dbl" algn="ctr">
          <a:noFill/>
          <a:prstDash val="solid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eaVert" wrap="square" lIns="0" tIns="195453" rIns="0" bIns="0" numCol="1" spcCol="1270" anchor="ctr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57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生命力</a:t>
          </a:r>
          <a:endParaRPr lang="zh-CN" altLang="en-US" sz="57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>
        <a:off x="6742057" y="1088785"/>
        <a:ext cx="1519003" cy="244671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6AA58A-0C7A-4FC2-AE8D-CD535BDBE3B1}">
      <dsp:nvSpPr>
        <dsp:cNvPr id="0" name=""/>
        <dsp:cNvSpPr/>
      </dsp:nvSpPr>
      <dsp:spPr>
        <a:xfrm rot="16200000">
          <a:off x="-1559775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多沟通少埋怨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-1559775" y="1560735"/>
        <a:ext cx="4064000" cy="942528"/>
      </dsp:txXfrm>
    </dsp:sp>
    <dsp:sp modelId="{C6327376-E4A1-4FB2-9474-70942C4B49D0}">
      <dsp:nvSpPr>
        <dsp:cNvPr id="0" name=""/>
        <dsp:cNvSpPr/>
      </dsp:nvSpPr>
      <dsp:spPr>
        <a:xfrm rot="16200000">
          <a:off x="-546557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严律己宽待人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-546557" y="1560735"/>
        <a:ext cx="4064000" cy="942528"/>
      </dsp:txXfrm>
    </dsp:sp>
    <dsp:sp modelId="{AF5F560D-8060-4A99-9559-6D453E70E5F9}">
      <dsp:nvSpPr>
        <dsp:cNvPr id="0" name=""/>
        <dsp:cNvSpPr/>
      </dsp:nvSpPr>
      <dsp:spPr>
        <a:xfrm rot="16200000">
          <a:off x="466661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多自省少斥人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466661" y="1560735"/>
        <a:ext cx="4064000" cy="942528"/>
      </dsp:txXfrm>
    </dsp:sp>
    <dsp:sp modelId="{B60FBBD9-5D24-4C00-8B74-CDB7561E881A}">
      <dsp:nvSpPr>
        <dsp:cNvPr id="0" name=""/>
        <dsp:cNvSpPr/>
      </dsp:nvSpPr>
      <dsp:spPr>
        <a:xfrm rot="16200000">
          <a:off x="1479879" y="1560735"/>
          <a:ext cx="4064000" cy="942528"/>
        </a:xfrm>
        <a:prstGeom prst="flowChartManualOperation">
          <a:avLst/>
        </a:prstGeom>
        <a:solidFill>
          <a:srgbClr val="BBE0E3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多</a:t>
          </a:r>
          <a:r>
            <a:rPr lang="zh-CN" altLang="en-US" sz="4400" kern="1200" dirty="0" smtClean="0">
              <a:solidFill>
                <a:srgbClr val="92D05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绿</a:t>
          </a: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灯少</a:t>
          </a:r>
          <a:r>
            <a:rPr lang="zh-CN" altLang="en-US" sz="4800" kern="1200" dirty="0" smtClean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红</a:t>
          </a:r>
          <a:r>
            <a:rPr lang="zh-CN" altLang="en-US" sz="3200" kern="1200" dirty="0" smtClean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cs"/>
            </a:rPr>
            <a:t>灯</a:t>
          </a:r>
          <a:endParaRPr lang="zh-CN" altLang="en-US" sz="3200" kern="1200" dirty="0">
            <a:solidFill>
              <a:srgbClr val="9A305B"/>
            </a:solidFill>
            <a:latin typeface="华文新魏" panose="02010800040101010101" pitchFamily="2" charset="-122"/>
            <a:ea typeface="华文新魏" panose="02010800040101010101" pitchFamily="2" charset="-122"/>
            <a:cs typeface="+mn-cs"/>
          </a:endParaRPr>
        </a:p>
      </dsp:txBody>
      <dsp:txXfrm rot="16200000">
        <a:off x="1479879" y="1560735"/>
        <a:ext cx="4064000" cy="9425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parTxLTRAlign" val="r"/>
                <dgm:param type="parTxRTLAlign" val="r"/>
                <dgm:param type="txAnchorVert" val="t"/>
              </dgm:alg>
              <dgm:shape xmlns:r="http://schemas.openxmlformats.org/officeDocument/2006/relationships" type="rect" r:blip="" rot="270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l"/>
                <dgm:param type="parTxRTLAlign" val="l"/>
                <dgm:param type="txAnchorVert" val="t"/>
              </dgm:alg>
              <dgm:shape xmlns:r="http://schemas.openxmlformats.org/officeDocument/2006/relationships" type="rect" r:blip="" rot="90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type="flowChartExtract" r:blip="" rot="90">
                  <dgm:adjLst/>
                </dgm:shape>
              </dgm:if>
              <dgm:else name="Name17">
                <dgm:shape xmlns:r="http://schemas.openxmlformats.org/officeDocument/2006/relationships" type="flowChartExtract" r:blip="" rot="-90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type="flowChartManualOperation" r:blip="" rot="-90">
              <dgm:adjLst/>
            </dgm:shape>
          </dgm:if>
          <dgm:else name="Name6">
            <dgm:shape xmlns:r="http://schemas.openxmlformats.org/officeDocument/2006/relationships" type="flowChartManualOperation" r:blip="" rot="90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95491-D7FA-45FE-A3AC-6124E33A1A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E1083-0639-4A0D-BE63-5455B06613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E1083-0639-4A0D-BE63-5455B06613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2_副本.jpg"/>
          <p:cNvPicPr>
            <a:picLocks noChangeAspect="1"/>
          </p:cNvPicPr>
          <p:nvPr userDrawn="1"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0" y="0"/>
            <a:ext cx="91440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dirty="0" smtClean="0"/>
              <a:t>单击此处编辑母版标题样式</a:t>
            </a:r>
            <a:endParaRPr kumimoji="0" 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r>
              <a:rPr lang="zh-CN" altLang="en-US" dirty="0" smtClean="0"/>
              <a:t>广州天力建筑工程有限公司成都分公司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 descr="横向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222787"/>
            <a:ext cx="2643174" cy="7058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5214942" y="357166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4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——</a:t>
            </a:r>
            <a:r>
              <a:rPr lang="zh-CN" altLang="en-US" sz="2400" b="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载梦高飞，未来尽览</a:t>
            </a:r>
            <a:endParaRPr lang="zh-CN" altLang="en-US" sz="2400" b="0" dirty="0">
              <a:solidFill>
                <a:schemeClr val="tx2">
                  <a:lumMod val="75000"/>
                  <a:lumOff val="2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7" name="页脚占位符 4"/>
          <p:cNvSpPr txBox="1"/>
          <p:nvPr userDrawn="1"/>
        </p:nvSpPr>
        <p:spPr>
          <a:xfrm>
            <a:off x="5214942" y="628652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>
              <a:defRPr>
                <a:solidFill>
                  <a:schemeClr val="tx2">
                    <a:lumMod val="75000"/>
                    <a:lumOff val="2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广州天力建筑工程有限公司成都分公司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+mn-cs"/>
            </a:endParaRPr>
          </a:p>
        </p:txBody>
      </p:sp>
      <p:pic>
        <p:nvPicPr>
          <p:cNvPr id="8" name="图片 7" descr="CF031387-31394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tretch>
            <a:fillRect/>
          </a:stretch>
        </p:blipFill>
        <p:spPr>
          <a:xfrm>
            <a:off x="0" y="1863956"/>
            <a:ext cx="9144000" cy="3130088"/>
          </a:xfrm>
          <a:prstGeom prst="rect">
            <a:avLst/>
          </a:prstGeom>
        </p:spPr>
      </p:pic>
      <p:pic>
        <p:nvPicPr>
          <p:cNvPr id="9" name="图片 8" descr="横向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" y="214291"/>
            <a:ext cx="2500297" cy="6677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 panose="05020102010507070707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83D4C-A841-4981-AC05-8FA2D1F62F8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C7C47-DAE0-4411-B5BA-DB586D18CA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1" Type="http://schemas.openxmlformats.org/officeDocument/2006/relationships/package" Target="../embeddings/Workbook1.xlsx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jpeg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8.jpeg"/><Relationship Id="rId1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3.jpeg"/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7.jpeg"/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29020" y="1962152"/>
            <a:ext cx="6415078" cy="1538286"/>
          </a:xfrm>
        </p:spPr>
        <p:txBody>
          <a:bodyPr>
            <a:normAutofit/>
          </a:bodyPr>
          <a:lstStyle/>
          <a:p>
            <a:r>
              <a:rPr lang="zh-CN" altLang="en-US" sz="2000" b="1" dirty="0" smtClean="0">
                <a:solidFill>
                  <a:srgbClr val="0099FF"/>
                </a:solidFill>
                <a:latin typeface="楷体_GB2312" pitchFamily="49" charset="-122"/>
                <a:ea typeface="楷体_GB2312" pitchFamily="49" charset="-122"/>
              </a:rPr>
              <a:t>富力地产</a:t>
            </a:r>
            <a:r>
              <a:rPr lang="en-US" altLang="zh-CN" sz="2000" b="1" dirty="0" smtClean="0">
                <a:solidFill>
                  <a:srgbClr val="0099FF"/>
                </a:solidFill>
                <a:latin typeface="楷体_GB2312" pitchFamily="49" charset="-122"/>
                <a:ea typeface="楷体_GB2312" pitchFamily="49" charset="-122"/>
              </a:rPr>
              <a:t>2017</a:t>
            </a:r>
            <a:r>
              <a:rPr lang="zh-CN" altLang="en-US" sz="2000" b="1" dirty="0" smtClean="0">
                <a:solidFill>
                  <a:srgbClr val="0099FF"/>
                </a:solidFill>
                <a:latin typeface="楷体_GB2312" pitchFamily="49" charset="-122"/>
                <a:ea typeface="楷体_GB2312" pitchFamily="49" charset="-122"/>
              </a:rPr>
              <a:t>应届生校园招聘</a:t>
            </a:r>
            <a:endParaRPr lang="zh-CN" altLang="en-US" sz="2000" b="1" dirty="0">
              <a:solidFill>
                <a:srgbClr val="0099FF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171860" y="3676664"/>
            <a:ext cx="6400800" cy="1752600"/>
          </a:xfrm>
        </p:spPr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天力建筑</a:t>
            </a:r>
            <a:endParaRPr lang="en-US" altLang="zh-CN" sz="4000" b="1" dirty="0" smtClean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  <a:p>
            <a:r>
              <a:rPr lang="zh-CN" altLang="en-US" sz="4000" b="1" dirty="0" smtClean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西华大学专场</a:t>
            </a:r>
            <a:endParaRPr lang="zh-CN" altLang="en-US" sz="4000" b="1" dirty="0">
              <a:solidFill>
                <a:srgbClr val="FF0000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429124" y="5502716"/>
            <a:ext cx="4083050" cy="71236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7397" tIns="28698" rIns="57397" bIns="28698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Welcome to join us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October,2016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00232" y="5929330"/>
            <a:ext cx="581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286388"/>
            <a:ext cx="5810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4643446"/>
            <a:ext cx="571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5286388"/>
            <a:ext cx="5810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8" y="5910263"/>
            <a:ext cx="581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0232" y="4643446"/>
            <a:ext cx="5810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5929330"/>
            <a:ext cx="5810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"/>
          <p:cNvGraphicFramePr/>
          <p:nvPr/>
        </p:nvGraphicFramePr>
        <p:xfrm>
          <a:off x="675108" y="1279520"/>
          <a:ext cx="2897144" cy="4445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3" name="内容占位符 4"/>
          <p:cNvSpPr/>
          <p:nvPr/>
        </p:nvSpPr>
        <p:spPr bwMode="auto">
          <a:xfrm>
            <a:off x="3028482" y="2500306"/>
            <a:ext cx="5472608" cy="34323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木门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橱柜厂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主营业务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木门</a:t>
            </a:r>
            <a:r>
              <a:rPr lang="en-US" altLang="zh-CN" dirty="0">
                <a:latin typeface="Adobe 楷体 Std R" pitchFamily="18" charset="-122"/>
                <a:ea typeface="Adobe 楷体 Std R" pitchFamily="18" charset="-122"/>
              </a:rPr>
              <a:t>(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橱柜</a:t>
            </a:r>
            <a:r>
              <a:rPr lang="en-US" altLang="zh-CN" dirty="0">
                <a:latin typeface="Adobe 楷体 Std R" pitchFamily="18" charset="-122"/>
                <a:ea typeface="Adobe 楷体 Std R" pitchFamily="18" charset="-122"/>
              </a:rPr>
              <a:t>)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制作安装</a:t>
            </a:r>
            <a:endParaRPr lang="en-US" altLang="zh-CN" dirty="0">
              <a:latin typeface="Adobe 楷体 Std R" pitchFamily="18" charset="-122"/>
              <a:ea typeface="Adobe 楷体 Std R" pitchFamily="18" charset="-122"/>
            </a:endParaRPr>
          </a:p>
          <a:p>
            <a:pPr eaLnBrk="0" hangingPunct="0">
              <a:spcBef>
                <a:spcPct val="20000"/>
              </a:spcBef>
            </a:pP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spcBef>
                <a:spcPct val="20000"/>
              </a:spcBef>
            </a:pP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佛山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力尊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主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营业务铝合金门窗幕墙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的制作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安装</a:t>
            </a:r>
            <a:endParaRPr lang="en-US" altLang="zh-CN" dirty="0">
              <a:latin typeface="Adobe 楷体 Std R" pitchFamily="18" charset="-122"/>
              <a:ea typeface="Adobe 楷体 Std R" pitchFamily="18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zh-CN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altLang="zh-CN" sz="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天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盈园林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主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营业务园林绿化、景观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植物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种植与栽培</a:t>
            </a:r>
            <a:endParaRPr lang="en-US" altLang="zh-CN" dirty="0">
              <a:latin typeface="Adobe 楷体 Std R" pitchFamily="18" charset="-122"/>
              <a:ea typeface="Adobe 楷体 Std R" pitchFamily="18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8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altLang="zh-CN" sz="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综合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加工厂：</a:t>
            </a:r>
            <a:r>
              <a:rPr lang="zh-CN" altLang="en-US" dirty="0">
                <a:latin typeface="Adobe 楷体 Std R" pitchFamily="18" charset="-122"/>
                <a:ea typeface="Adobe 楷体 Std R" pitchFamily="18" charset="-122"/>
              </a:rPr>
              <a:t>主营业务钢结构加工、</a:t>
            </a:r>
            <a:r>
              <a:rPr lang="zh-CN" altLang="en-US" dirty="0" smtClean="0">
                <a:latin typeface="Adobe 楷体 Std R" pitchFamily="18" charset="-122"/>
                <a:ea typeface="Adobe 楷体 Std R" pitchFamily="18" charset="-122"/>
              </a:rPr>
              <a:t>铁、木栏杆安装</a:t>
            </a:r>
            <a:endParaRPr lang="zh-CN" altLang="en-US" dirty="0">
              <a:latin typeface="Adobe 楷体 Std R" pitchFamily="18" charset="-122"/>
              <a:ea typeface="Adobe 楷体 Std R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2910" y="1202764"/>
            <a:ext cx="7929618" cy="501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86" y="71435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木门厂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85786" y="1190983"/>
            <a:ext cx="7715304" cy="50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78579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佛山力尊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1214422"/>
            <a:ext cx="7504113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85786" y="78579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天盈园林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24" y="928670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购物中心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500174"/>
            <a:ext cx="4149763" cy="2786082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2928934"/>
            <a:ext cx="4029028" cy="2643206"/>
          </a:xfrm>
          <a:prstGeom prst="rect">
            <a:avLst/>
          </a:prstGeom>
          <a:ln w="19050">
            <a:solidFill>
              <a:schemeClr val="bg1">
                <a:lumMod val="75000"/>
              </a:schemeClr>
            </a:solidFill>
          </a:ln>
        </p:spPr>
      </p:pic>
      <p:sp>
        <p:nvSpPr>
          <p:cNvPr id="6" name="文本框 3"/>
          <p:cNvSpPr txBox="1"/>
          <p:nvPr/>
        </p:nvSpPr>
        <p:spPr>
          <a:xfrm>
            <a:off x="5643570" y="250030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9A305B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成都富力广场</a:t>
            </a:r>
            <a:endParaRPr lang="zh-CN" altLang="en-US" dirty="0">
              <a:solidFill>
                <a:srgbClr val="9A305B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642910" y="428625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9A305B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北京富力广场</a:t>
            </a:r>
            <a:endParaRPr lang="zh-CN" altLang="en-US" dirty="0">
              <a:solidFill>
                <a:srgbClr val="9A305B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3240" y="571480"/>
            <a:ext cx="20717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产品介绍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928670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商业地产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428736"/>
            <a:ext cx="2660393" cy="49261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1785926"/>
            <a:ext cx="4679032" cy="351239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文本框 3"/>
          <p:cNvSpPr txBox="1"/>
          <p:nvPr/>
        </p:nvSpPr>
        <p:spPr>
          <a:xfrm>
            <a:off x="5076056" y="537321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广州富力中心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6" y="2285992"/>
            <a:ext cx="2915698" cy="35802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文本框 3"/>
          <p:cNvSpPr txBox="1"/>
          <p:nvPr/>
        </p:nvSpPr>
        <p:spPr>
          <a:xfrm>
            <a:off x="-142908" y="18573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广州</a:t>
            </a:r>
            <a:r>
              <a:rPr lang="zh-CN" altLang="en-US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丽思</a:t>
            </a:r>
            <a:r>
              <a:rPr lang="en-US" altLang="zh-CN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卡尔顿酒店</a:t>
            </a:r>
            <a:endParaRPr lang="zh-CN" altLang="en-US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000240"/>
            <a:ext cx="2928926" cy="3570337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6429388" y="150017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君悦酒店</a:t>
            </a:r>
            <a:endParaRPr lang="zh-CN" altLang="en-US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3286116" y="45720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富力盈凯广场</a:t>
            </a:r>
            <a:endParaRPr lang="zh-CN" altLang="en-US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857233"/>
            <a:ext cx="2928958" cy="3643338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圆角矩形 8"/>
          <p:cNvSpPr/>
          <p:nvPr/>
        </p:nvSpPr>
        <p:spPr>
          <a:xfrm>
            <a:off x="71406" y="2285992"/>
            <a:ext cx="2928958" cy="35719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143240" y="857232"/>
            <a:ext cx="2928958" cy="35719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6215074" y="2000240"/>
            <a:ext cx="2928958" cy="3571900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785794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住宅地产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7" y="1354637"/>
            <a:ext cx="3857653" cy="24315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367020"/>
            <a:ext cx="3857652" cy="241917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9" y="3857628"/>
            <a:ext cx="3857651" cy="235745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文本框 3"/>
          <p:cNvSpPr txBox="1"/>
          <p:nvPr/>
        </p:nvSpPr>
        <p:spPr>
          <a:xfrm>
            <a:off x="714348" y="135729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广州富力新居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6715140" y="142873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北京富力城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9" name="文本框 3"/>
          <p:cNvSpPr txBox="1"/>
          <p:nvPr/>
        </p:nvSpPr>
        <p:spPr>
          <a:xfrm>
            <a:off x="714348" y="4000504"/>
            <a:ext cx="2592288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上海富力湾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3857628"/>
            <a:ext cx="3857652" cy="23574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文本框 3"/>
          <p:cNvSpPr txBox="1"/>
          <p:nvPr/>
        </p:nvSpPr>
        <p:spPr>
          <a:xfrm>
            <a:off x="4714876" y="3929066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富力</a:t>
            </a:r>
            <a:r>
              <a:rPr lang="en-US" altLang="zh-CN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红树湾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鸟瞰效果图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214282" y="928670"/>
            <a:ext cx="8572560" cy="5286412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空中花园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2844" y="3714752"/>
            <a:ext cx="4429156" cy="3039801"/>
          </a:xfrm>
          <a:prstGeom prst="ellipse">
            <a:avLst/>
          </a:prstGeom>
        </p:spPr>
      </p:pic>
      <p:pic>
        <p:nvPicPr>
          <p:cNvPr id="3" name="图片 2" descr="空中园林实景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2786058"/>
            <a:ext cx="4248532" cy="2826047"/>
          </a:xfrm>
          <a:prstGeom prst="ellipse">
            <a:avLst/>
          </a:prstGeom>
        </p:spPr>
      </p:pic>
      <p:pic>
        <p:nvPicPr>
          <p:cNvPr id="4" name="图片 3" descr="空中花园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714356"/>
            <a:ext cx="4474477" cy="3037418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>
            <a:spLocks noChangeArrowheads="1"/>
          </p:cNvSpPr>
          <p:nvPr/>
        </p:nvSpPr>
        <p:spPr bwMode="auto">
          <a:xfrm>
            <a:off x="785786" y="1142984"/>
            <a:ext cx="2279650" cy="1905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7397" tIns="28698" rIns="57397" bIns="28698">
            <a:spAutoFit/>
          </a:bodyPr>
          <a:lstStyle/>
          <a:p>
            <a:r>
              <a:rPr lang="zh-CN" altLang="en-US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</a:t>
            </a:r>
            <a:endParaRPr lang="en-US" altLang="zh-CN" sz="6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聘</a:t>
            </a:r>
            <a:endParaRPr lang="zh-CN" altLang="en-US" sz="6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14480" y="1285860"/>
            <a:ext cx="860425" cy="635000"/>
          </a:xfrm>
          <a:prstGeom prst="rect">
            <a:avLst/>
          </a:prstGeom>
          <a:solidFill>
            <a:srgbClr val="6C7472"/>
          </a:solidFill>
          <a:ln w="9525">
            <a:noFill/>
            <a:miter lim="800000"/>
          </a:ln>
        </p:spPr>
        <p:txBody>
          <a:bodyPr wrap="none" lIns="57397" tIns="28698" rIns="57397" bIns="28698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7224" y="2285992"/>
            <a:ext cx="860425" cy="636587"/>
          </a:xfrm>
          <a:prstGeom prst="rect">
            <a:avLst/>
          </a:prstGeom>
          <a:solidFill>
            <a:srgbClr val="6C7472"/>
          </a:solidFill>
          <a:ln w="9525">
            <a:noFill/>
            <a:miter lim="800000"/>
          </a:ln>
        </p:spPr>
        <p:txBody>
          <a:bodyPr wrap="none" lIns="57397" tIns="28698" rIns="57397" bIns="28698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978010" y="1357298"/>
            <a:ext cx="4508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57397" tIns="28698" rIns="57397" bIns="28698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a typeface="宋体" panose="02010600030101010101" pitchFamily="2" charset="-122"/>
              </a:rPr>
              <a:t>流</a:t>
            </a:r>
            <a:endParaRPr lang="zh-CN" altLang="en-US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00100" y="2357430"/>
            <a:ext cx="638175" cy="458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57397" tIns="28698" rIns="57397" bIns="28698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ea typeface="宋体" panose="02010600030101010101" pitchFamily="2" charset="-122"/>
              </a:rPr>
              <a:t>程</a:t>
            </a:r>
            <a:r>
              <a:rPr lang="zh-CN" altLang="en-US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endParaRPr lang="zh-CN" altLang="en-US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7" name="Group 9"/>
          <p:cNvGrpSpPr/>
          <p:nvPr/>
        </p:nvGrpSpPr>
        <p:grpSpPr bwMode="auto">
          <a:xfrm rot="-961552">
            <a:off x="941414" y="4295762"/>
            <a:ext cx="1128713" cy="682625"/>
            <a:chOff x="0" y="0"/>
            <a:chExt cx="2104" cy="1520"/>
          </a:xfrm>
        </p:grpSpPr>
        <p:sp>
          <p:nvSpPr>
            <p:cNvPr id="8" name="AutoShape 22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104" cy="1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24"/>
            <p:cNvSpPr>
              <a:spLocks noEditPoints="1" noChangeArrowheads="1"/>
            </p:cNvSpPr>
            <p:nvPr/>
          </p:nvSpPr>
          <p:spPr bwMode="auto">
            <a:xfrm>
              <a:off x="4" y="-8"/>
              <a:ext cx="2116" cy="1548"/>
            </a:xfrm>
            <a:custGeom>
              <a:avLst/>
              <a:gdLst>
                <a:gd name="T0" fmla="*/ 122019 w 534"/>
                <a:gd name="T1" fmla="*/ 63554 h 397"/>
                <a:gd name="T2" fmla="*/ 69246 w 534"/>
                <a:gd name="T3" fmla="*/ 89460 h 397"/>
                <a:gd name="T4" fmla="*/ 15561 w 534"/>
                <a:gd name="T5" fmla="*/ 83471 h 397"/>
                <a:gd name="T6" fmla="*/ 28122 w 534"/>
                <a:gd name="T7" fmla="*/ 14107 h 397"/>
                <a:gd name="T8" fmla="*/ 98121 w 534"/>
                <a:gd name="T9" fmla="*/ 7892 h 397"/>
                <a:gd name="T10" fmla="*/ 59918 w 534"/>
                <a:gd name="T11" fmla="*/ 6707 h 397"/>
                <a:gd name="T12" fmla="*/ 79889 w 534"/>
                <a:gd name="T13" fmla="*/ 5989 h 397"/>
                <a:gd name="T14" fmla="*/ 55254 w 534"/>
                <a:gd name="T15" fmla="*/ 8060 h 397"/>
                <a:gd name="T16" fmla="*/ 45613 w 534"/>
                <a:gd name="T17" fmla="*/ 18260 h 397"/>
                <a:gd name="T18" fmla="*/ 51267 w 534"/>
                <a:gd name="T19" fmla="*/ 14579 h 397"/>
                <a:gd name="T20" fmla="*/ 35532 w 534"/>
                <a:gd name="T21" fmla="*/ 12680 h 397"/>
                <a:gd name="T22" fmla="*/ 66828 w 534"/>
                <a:gd name="T23" fmla="*/ 12041 h 397"/>
                <a:gd name="T24" fmla="*/ 51267 w 534"/>
                <a:gd name="T25" fmla="*/ 19204 h 397"/>
                <a:gd name="T26" fmla="*/ 43116 w 534"/>
                <a:gd name="T27" fmla="*/ 45294 h 397"/>
                <a:gd name="T28" fmla="*/ 51517 w 534"/>
                <a:gd name="T29" fmla="*/ 32839 h 397"/>
                <a:gd name="T30" fmla="*/ 55931 w 534"/>
                <a:gd name="T31" fmla="*/ 24479 h 397"/>
                <a:gd name="T32" fmla="*/ 78149 w 534"/>
                <a:gd name="T33" fmla="*/ 36762 h 397"/>
                <a:gd name="T34" fmla="*/ 59668 w 534"/>
                <a:gd name="T35" fmla="*/ 59159 h 397"/>
                <a:gd name="T36" fmla="*/ 82809 w 534"/>
                <a:gd name="T37" fmla="*/ 42085 h 397"/>
                <a:gd name="T38" fmla="*/ 76152 w 534"/>
                <a:gd name="T39" fmla="*/ 19204 h 397"/>
                <a:gd name="T40" fmla="*/ 56934 w 534"/>
                <a:gd name="T41" fmla="*/ 33253 h 397"/>
                <a:gd name="T42" fmla="*/ 48597 w 534"/>
                <a:gd name="T43" fmla="*/ 12513 h 397"/>
                <a:gd name="T44" fmla="*/ 113682 w 534"/>
                <a:gd name="T45" fmla="*/ 20101 h 397"/>
                <a:gd name="T46" fmla="*/ 31043 w 534"/>
                <a:gd name="T47" fmla="*/ 14579 h 397"/>
                <a:gd name="T48" fmla="*/ 94194 w 534"/>
                <a:gd name="T49" fmla="*/ 36992 h 397"/>
                <a:gd name="T50" fmla="*/ 98858 w 534"/>
                <a:gd name="T51" fmla="*/ 30773 h 397"/>
                <a:gd name="T52" fmla="*/ 104025 w 534"/>
                <a:gd name="T53" fmla="*/ 27977 h 397"/>
                <a:gd name="T54" fmla="*/ 16987 w 534"/>
                <a:gd name="T55" fmla="*/ 27747 h 397"/>
                <a:gd name="T56" fmla="*/ 37450 w 534"/>
                <a:gd name="T57" fmla="*/ 17788 h 397"/>
                <a:gd name="T58" fmla="*/ 41436 w 534"/>
                <a:gd name="T59" fmla="*/ 29814 h 397"/>
                <a:gd name="T60" fmla="*/ 27873 w 534"/>
                <a:gd name="T61" fmla="*/ 41141 h 397"/>
                <a:gd name="T62" fmla="*/ 5167 w 534"/>
                <a:gd name="T63" fmla="*/ 47848 h 397"/>
                <a:gd name="T64" fmla="*/ 13568 w 534"/>
                <a:gd name="T65" fmla="*/ 31182 h 397"/>
                <a:gd name="T66" fmla="*/ 107024 w 534"/>
                <a:gd name="T67" fmla="*/ 32839 h 397"/>
                <a:gd name="T68" fmla="*/ 125003 w 534"/>
                <a:gd name="T69" fmla="*/ 34926 h 397"/>
                <a:gd name="T70" fmla="*/ 22955 w 534"/>
                <a:gd name="T71" fmla="*/ 59401 h 397"/>
                <a:gd name="T72" fmla="*/ 9891 w 534"/>
                <a:gd name="T73" fmla="*/ 65620 h 397"/>
                <a:gd name="T74" fmla="*/ 24386 w 534"/>
                <a:gd name="T75" fmla="*/ 69832 h 397"/>
                <a:gd name="T76" fmla="*/ 31795 w 534"/>
                <a:gd name="T77" fmla="*/ 63308 h 397"/>
                <a:gd name="T78" fmla="*/ 39194 w 534"/>
                <a:gd name="T79" fmla="*/ 61487 h 397"/>
                <a:gd name="T80" fmla="*/ 21968 w 534"/>
                <a:gd name="T81" fmla="*/ 64267 h 397"/>
                <a:gd name="T82" fmla="*/ 124749 w 534"/>
                <a:gd name="T83" fmla="*/ 38587 h 397"/>
                <a:gd name="T84" fmla="*/ 8904 w 534"/>
                <a:gd name="T85" fmla="*/ 57565 h 397"/>
                <a:gd name="T86" fmla="*/ 109691 w 534"/>
                <a:gd name="T87" fmla="*/ 52698 h 397"/>
                <a:gd name="T88" fmla="*/ 127986 w 534"/>
                <a:gd name="T89" fmla="*/ 55007 h 397"/>
                <a:gd name="T90" fmla="*/ 109945 w 534"/>
                <a:gd name="T91" fmla="*/ 52226 h 397"/>
                <a:gd name="T92" fmla="*/ 113428 w 534"/>
                <a:gd name="T93" fmla="*/ 47606 h 397"/>
                <a:gd name="T94" fmla="*/ 90473 w 534"/>
                <a:gd name="T95" fmla="*/ 62185 h 397"/>
                <a:gd name="T96" fmla="*/ 81129 w 534"/>
                <a:gd name="T97" fmla="*/ 62427 h 397"/>
                <a:gd name="T98" fmla="*/ 98624 w 534"/>
                <a:gd name="T99" fmla="*/ 58520 h 397"/>
                <a:gd name="T100" fmla="*/ 94194 w 534"/>
                <a:gd name="T101" fmla="*/ 73984 h 397"/>
                <a:gd name="T102" fmla="*/ 64582 w 534"/>
                <a:gd name="T103" fmla="*/ 74635 h 397"/>
                <a:gd name="T104" fmla="*/ 76655 w 534"/>
                <a:gd name="T105" fmla="*/ 78379 h 397"/>
                <a:gd name="T106" fmla="*/ 41690 w 534"/>
                <a:gd name="T107" fmla="*/ 84368 h 397"/>
                <a:gd name="T108" fmla="*/ 58677 w 534"/>
                <a:gd name="T109" fmla="*/ 83471 h 397"/>
                <a:gd name="T110" fmla="*/ 84806 w 534"/>
                <a:gd name="T111" fmla="*/ 66580 h 397"/>
                <a:gd name="T112" fmla="*/ 89970 w 534"/>
                <a:gd name="T113" fmla="*/ 67948 h 397"/>
                <a:gd name="T114" fmla="*/ 4914 w 534"/>
                <a:gd name="T115" fmla="*/ 64497 h 397"/>
                <a:gd name="T116" fmla="*/ 112172 w 534"/>
                <a:gd name="T117" fmla="*/ 77661 h 397"/>
                <a:gd name="T118" fmla="*/ 117593 w 534"/>
                <a:gd name="T119" fmla="*/ 75107 h 397"/>
                <a:gd name="T120" fmla="*/ 123509 w 534"/>
                <a:gd name="T121" fmla="*/ 66334 h 3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4"/>
                <a:gd name="T184" fmla="*/ 0 h 397"/>
                <a:gd name="T185" fmla="*/ 534 w 534"/>
                <a:gd name="T186" fmla="*/ 397 h 3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402164" y="4429132"/>
            <a:ext cx="1939925" cy="3827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757" tIns="52379" rIns="104757" bIns="52379">
            <a:spAutoFit/>
          </a:bodyPr>
          <a:lstStyle/>
          <a:p>
            <a:pPr algn="ctr">
              <a:defRPr/>
            </a:pPr>
            <a:r>
              <a:rPr lang="zh-CN" altLang="en-US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签订三方</a:t>
            </a:r>
            <a:r>
              <a:rPr lang="zh-CN" altLang="en-US" sz="18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协议</a:t>
            </a:r>
            <a:endParaRPr lang="en-US" altLang="zh-CN"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 bwMode="auto">
          <a:xfrm>
            <a:off x="3821139" y="2147875"/>
            <a:ext cx="0" cy="3240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413263" y="2500306"/>
            <a:ext cx="1944687" cy="3827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757" tIns="52379" rIns="104757" bIns="52379">
            <a:spAutoFit/>
          </a:bodyPr>
          <a:lstStyle/>
          <a:p>
            <a:pPr algn="ctr">
              <a:defRPr/>
            </a:pPr>
            <a:r>
              <a:rPr lang="zh-CN" altLang="en-US" sz="18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招聘宣讲</a:t>
            </a:r>
            <a:endParaRPr lang="zh-CN" altLang="en-US"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7566052" y="3282937"/>
            <a:ext cx="792162" cy="6588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757" tIns="52379" rIns="104757" bIns="52379">
            <a:spAutoFit/>
          </a:bodyPr>
          <a:lstStyle/>
          <a:p>
            <a:pPr algn="ctr">
              <a:defRPr/>
            </a:pPr>
            <a:r>
              <a:rPr lang="zh-CN" altLang="en-US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投筛简历</a:t>
            </a:r>
            <a:endParaRPr lang="zh-CN" altLang="en-US"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566052" y="4284650"/>
            <a:ext cx="792162" cy="6597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104757" tIns="52379" rIns="104757" bIns="52379" anchor="b" anchorCtr="0">
            <a:spAutoFit/>
          </a:bodyPr>
          <a:lstStyle/>
          <a:p>
            <a:pPr algn="ctr">
              <a:defRPr/>
            </a:pPr>
            <a:r>
              <a:rPr lang="zh-CN" altLang="en-US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甄选</a:t>
            </a:r>
            <a:r>
              <a:rPr lang="zh-CN" altLang="en-US" sz="1800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面试</a:t>
            </a:r>
            <a:endParaRPr lang="zh-CN" altLang="en-US"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7566052" y="2363775"/>
            <a:ext cx="792162" cy="6588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4757" tIns="52379" rIns="104757" bIns="52379">
            <a:spAutoFit/>
          </a:bodyPr>
          <a:lstStyle/>
          <a:p>
            <a:pPr algn="ctr">
              <a:defRPr/>
            </a:pPr>
            <a:r>
              <a:rPr lang="zh-CN" altLang="en-US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现场答疑</a:t>
            </a:r>
            <a:endParaRPr lang="zh-CN" altLang="en-US" sz="18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6" name="右箭头 11"/>
          <p:cNvSpPr>
            <a:spLocks noChangeArrowheads="1"/>
          </p:cNvSpPr>
          <p:nvPr/>
        </p:nvSpPr>
        <p:spPr bwMode="gray">
          <a:xfrm>
            <a:off x="6773889" y="2479662"/>
            <a:ext cx="431800" cy="427038"/>
          </a:xfrm>
          <a:prstGeom prst="rightArrow">
            <a:avLst>
              <a:gd name="adj1" fmla="val 50000"/>
              <a:gd name="adj2" fmla="val 50052"/>
            </a:avLst>
          </a:prstGeom>
          <a:solidFill>
            <a:srgbClr val="C60244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Tx/>
              <a:buNone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7" name="右箭头 58"/>
          <p:cNvSpPr>
            <a:spLocks noChangeArrowheads="1"/>
          </p:cNvSpPr>
          <p:nvPr/>
        </p:nvSpPr>
        <p:spPr bwMode="gray">
          <a:xfrm rot="10800000">
            <a:off x="6702452" y="4392600"/>
            <a:ext cx="431800" cy="427037"/>
          </a:xfrm>
          <a:prstGeom prst="rightArrow">
            <a:avLst>
              <a:gd name="adj1" fmla="val 50000"/>
              <a:gd name="adj2" fmla="val 50052"/>
            </a:avLst>
          </a:prstGeom>
          <a:solidFill>
            <a:srgbClr val="C60244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Tx/>
              <a:buNone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" name="下箭头 12"/>
          <p:cNvSpPr>
            <a:spLocks noChangeArrowheads="1"/>
          </p:cNvSpPr>
          <p:nvPr/>
        </p:nvSpPr>
        <p:spPr bwMode="gray">
          <a:xfrm>
            <a:off x="7691464" y="3082912"/>
            <a:ext cx="595313" cy="1841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60244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Tx/>
              <a:buNone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下箭头 64"/>
          <p:cNvSpPr>
            <a:spLocks noChangeArrowheads="1"/>
          </p:cNvSpPr>
          <p:nvPr/>
        </p:nvSpPr>
        <p:spPr bwMode="gray">
          <a:xfrm>
            <a:off x="7691464" y="4051287"/>
            <a:ext cx="595313" cy="1841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60244"/>
          </a:solidFill>
          <a:ln w="9525">
            <a:noFill/>
            <a:miter lim="800000"/>
          </a:ln>
        </p:spPr>
        <p:txBody>
          <a:bodyPr wrap="none" anchor="ctr"/>
          <a:lstStyle/>
          <a:p>
            <a:pPr algn="ctr">
              <a:buFontTx/>
              <a:buNone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3" name="Picture 3" descr="C:\Users\Administrator\Desktop\u=2821458729,3154691769&amp;fm=21&amp;gp=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8963" y="3833830"/>
            <a:ext cx="26384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357298"/>
            <a:ext cx="3714744" cy="2643206"/>
          </a:xfrm>
          <a:prstGeom prst="roundRect">
            <a:avLst/>
          </a:prstGeom>
          <a:ln w="9525" cmpd="sng">
            <a:solidFill>
              <a:schemeClr val="tx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85786" y="78579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富力桃园</a:t>
            </a:r>
            <a:endParaRPr lang="zh-CN" altLang="en-US" sz="24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5" name="图片 4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378355"/>
            <a:ext cx="3786214" cy="2622149"/>
          </a:xfrm>
          <a:prstGeom prst="roundRect">
            <a:avLst/>
          </a:prstGeom>
        </p:spPr>
      </p:pic>
      <p:pic>
        <p:nvPicPr>
          <p:cNvPr id="6" name="图片 5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6274" y="4143380"/>
            <a:ext cx="3789974" cy="2500330"/>
          </a:xfrm>
          <a:prstGeom prst="roundRect">
            <a:avLst/>
          </a:prstGeom>
        </p:spPr>
      </p:pic>
      <p:pic>
        <p:nvPicPr>
          <p:cNvPr id="7" name="图片 6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4171445"/>
            <a:ext cx="3786214" cy="247226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395536" y="1844824"/>
          <a:ext cx="8376592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文本框 2"/>
          <p:cNvSpPr txBox="1"/>
          <p:nvPr/>
        </p:nvSpPr>
        <p:spPr>
          <a:xfrm>
            <a:off x="2643174" y="1571612"/>
            <a:ext cx="4608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 smtClean="0">
                <a:solidFill>
                  <a:srgbClr val="9A305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企业精神</a:t>
            </a:r>
            <a:endParaRPr lang="zh-CN" altLang="en-US" sz="6000" dirty="0">
              <a:solidFill>
                <a:srgbClr val="9A305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928670"/>
            <a:ext cx="20717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企业文化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755576" y="1628800"/>
          <a:ext cx="398410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5786446" y="2482066"/>
            <a:ext cx="2304256" cy="2375694"/>
            <a:chOff x="5570422" y="2215694"/>
            <a:chExt cx="2304256" cy="2375694"/>
          </a:xfrm>
        </p:grpSpPr>
        <p:sp>
          <p:nvSpPr>
            <p:cNvPr id="9" name="矩形 8"/>
            <p:cNvSpPr/>
            <p:nvPr/>
          </p:nvSpPr>
          <p:spPr>
            <a:xfrm>
              <a:off x="5570422" y="2287132"/>
              <a:ext cx="2304256" cy="2304256"/>
            </a:xfrm>
            <a:prstGeom prst="rect">
              <a:avLst/>
            </a:prstGeom>
            <a:solidFill>
              <a:srgbClr val="BBE0E3"/>
            </a:solidFill>
            <a:ln w="12700" cap="flat" cmpd="sng" algn="ctr">
              <a:solidFill>
                <a:srgbClr val="DBEEF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00" b="0" i="0" u="none" strike="noStrike" kern="0" cap="none" spc="0" normalizeH="0" baseline="0" noProof="0" dirty="0">
                <a:ln>
                  <a:noFill/>
                </a:ln>
                <a:solidFill>
                  <a:srgbClr val="8D3459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5713298" y="2215694"/>
              <a:ext cx="158417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9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9A305B"/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</a:rPr>
                <a:t>家</a:t>
              </a:r>
              <a:endParaRPr kumimoji="0" lang="zh-CN" altLang="en-US" sz="9600" b="0" i="0" u="none" strike="noStrike" kern="0" cap="none" spc="0" normalizeH="0" baseline="0" noProof="0" dirty="0">
                <a:ln>
                  <a:noFill/>
                </a:ln>
                <a:solidFill>
                  <a:srgbClr val="9A305B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1" name="文本框 3"/>
          <p:cNvSpPr txBox="1"/>
          <p:nvPr/>
        </p:nvSpPr>
        <p:spPr>
          <a:xfrm>
            <a:off x="7143768" y="3643314"/>
            <a:ext cx="114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A305B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</a:rPr>
              <a:t>训</a:t>
            </a:r>
            <a:endParaRPr kumimoji="0" lang="zh-CN" altLang="en-US" sz="4000" b="0" i="0" u="none" strike="noStrike" kern="0" cap="none" spc="0" normalizeH="0" baseline="0" noProof="0" dirty="0">
              <a:ln>
                <a:noFill/>
              </a:ln>
              <a:solidFill>
                <a:srgbClr val="9A305B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tluser\My Documents\职业规划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640576"/>
            <a:ext cx="4655356" cy="321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731452" y="4916637"/>
            <a:ext cx="7872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职业生涯规划：</a:t>
            </a:r>
            <a:r>
              <a:rPr lang="zh-CN" altLang="en-US" dirty="0">
                <a:solidFill>
                  <a:schemeClr val="tx2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就是对职业生涯乃至人生进行持续的系统的计划的过程，它包括职业定位、目标设定、通道设计三部份内容。通常所说的职业生涯设计实际上是指对职业通道的设计。</a:t>
            </a:r>
            <a:endParaRPr lang="zh-CN" altLang="en-US" dirty="0">
              <a:solidFill>
                <a:schemeClr val="tx2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00100" y="1071546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职业如何选择？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63900" y="2764176"/>
            <a:ext cx="1908215" cy="523220"/>
          </a:xfrm>
          <a:prstGeom prst="rect">
            <a:avLst/>
          </a:prstGeom>
          <a:noFill/>
          <a:ln>
            <a:noFill/>
          </a:ln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职业发展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/>
          <p:nvPr/>
        </p:nvGrpSpPr>
        <p:grpSpPr bwMode="auto">
          <a:xfrm>
            <a:off x="785786" y="1715091"/>
            <a:ext cx="7666466" cy="3928487"/>
            <a:chOff x="793" y="1480"/>
            <a:chExt cx="3734" cy="1883"/>
          </a:xfrm>
        </p:grpSpPr>
        <p:sp>
          <p:nvSpPr>
            <p:cNvPr id="3" name="Line 13"/>
            <p:cNvSpPr>
              <a:spLocks noChangeShapeType="1"/>
            </p:cNvSpPr>
            <p:nvPr/>
          </p:nvSpPr>
          <p:spPr bwMode="auto">
            <a:xfrm flipV="1">
              <a:off x="3490" y="1989"/>
              <a:ext cx="144" cy="437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Line 14"/>
            <p:cNvSpPr>
              <a:spLocks noChangeShapeType="1"/>
            </p:cNvSpPr>
            <p:nvPr/>
          </p:nvSpPr>
          <p:spPr bwMode="auto">
            <a:xfrm>
              <a:off x="3634" y="1989"/>
              <a:ext cx="864" cy="0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AutoShape 19"/>
            <p:cNvSpPr>
              <a:spLocks noChangeArrowheads="1"/>
            </p:cNvSpPr>
            <p:nvPr/>
          </p:nvSpPr>
          <p:spPr bwMode="auto">
            <a:xfrm>
              <a:off x="3634" y="1480"/>
              <a:ext cx="893" cy="452"/>
            </a:xfrm>
            <a:prstGeom prst="flowChartAlternateProcess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CN" altLang="en-US" sz="1600" b="1" dirty="0"/>
                <a:t>快速晋升阶段</a:t>
              </a:r>
              <a:endParaRPr lang="zh-CN" altLang="en-US" sz="1600" b="1" dirty="0"/>
            </a:p>
          </p:txBody>
        </p:sp>
        <p:sp>
          <p:nvSpPr>
            <p:cNvPr id="6" name="AutoShape 17"/>
            <p:cNvSpPr>
              <a:spLocks noChangeArrowheads="1"/>
            </p:cNvSpPr>
            <p:nvPr/>
          </p:nvSpPr>
          <p:spPr bwMode="auto">
            <a:xfrm>
              <a:off x="1644" y="2397"/>
              <a:ext cx="844" cy="384"/>
            </a:xfrm>
            <a:prstGeom prst="flowChartAlternateProcess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solidFill>
                    <a:schemeClr val="tx1"/>
                  </a:solidFill>
                </a:rPr>
                <a:t>个人成长阶段</a:t>
              </a:r>
              <a:endParaRPr lang="zh-CN" altLang="en-US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>
              <a:off x="2626" y="1961"/>
              <a:ext cx="804" cy="394"/>
            </a:xfrm>
            <a:prstGeom prst="flowChartAlternateProcess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CN" altLang="en-US" sz="1600" b="1" dirty="0"/>
                <a:t>角色转变阶段</a:t>
              </a:r>
              <a:endParaRPr lang="zh-CN" altLang="en-US" sz="1600" b="1" dirty="0"/>
            </a:p>
          </p:txBody>
        </p:sp>
        <p:sp>
          <p:nvSpPr>
            <p:cNvPr id="8" name="Line 21"/>
            <p:cNvSpPr>
              <a:spLocks noChangeShapeType="1"/>
            </p:cNvSpPr>
            <p:nvPr/>
          </p:nvSpPr>
          <p:spPr bwMode="auto">
            <a:xfrm>
              <a:off x="1690" y="2846"/>
              <a:ext cx="792" cy="0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Line 22"/>
            <p:cNvSpPr>
              <a:spLocks noChangeShapeType="1"/>
            </p:cNvSpPr>
            <p:nvPr/>
          </p:nvSpPr>
          <p:spPr bwMode="auto">
            <a:xfrm flipH="1">
              <a:off x="1543" y="2864"/>
              <a:ext cx="144" cy="499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20"/>
            <p:cNvSpPr>
              <a:spLocks noChangeShapeType="1"/>
            </p:cNvSpPr>
            <p:nvPr/>
          </p:nvSpPr>
          <p:spPr bwMode="auto">
            <a:xfrm>
              <a:off x="793" y="3342"/>
              <a:ext cx="720" cy="0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AutoShape 16"/>
            <p:cNvSpPr>
              <a:spLocks noChangeArrowheads="1"/>
            </p:cNvSpPr>
            <p:nvPr/>
          </p:nvSpPr>
          <p:spPr bwMode="auto">
            <a:xfrm>
              <a:off x="805" y="2976"/>
              <a:ext cx="720" cy="324"/>
            </a:xfrm>
            <a:prstGeom prst="flowChartAlternate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CN" altLang="en-US" sz="1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入</a:t>
              </a:r>
              <a:r>
                <a:rPr lang="zh-CN" altLang="en-US" sz="1600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职培养阶段</a:t>
              </a:r>
              <a:endParaRPr lang="zh-CN" altLang="en-US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 rot="-1501013">
              <a:off x="1951" y="2075"/>
              <a:ext cx="692" cy="252"/>
            </a:xfrm>
            <a:prstGeom prst="rightArrow">
              <a:avLst>
                <a:gd name="adj1" fmla="val 50000"/>
                <a:gd name="adj2" fmla="val 6865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zh-CN" sz="2800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-1501013">
              <a:off x="2941" y="1625"/>
              <a:ext cx="692" cy="252"/>
            </a:xfrm>
            <a:prstGeom prst="rightArrow">
              <a:avLst>
                <a:gd name="adj1" fmla="val 50000"/>
                <a:gd name="adj2" fmla="val 68651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zh-CN" sz="2800"/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 rot="19618029">
              <a:off x="1050" y="2611"/>
              <a:ext cx="626" cy="252"/>
            </a:xfrm>
            <a:prstGeom prst="rightArrow">
              <a:avLst>
                <a:gd name="adj1" fmla="val 50000"/>
                <a:gd name="adj2" fmla="val 6870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</a:ln>
          </p:spPr>
          <p:txBody>
            <a:bodyPr/>
            <a:lstStyle/>
            <a:p>
              <a:pPr eaLnBrk="0" hangingPunct="0"/>
              <a:endParaRPr lang="zh-CN" altLang="zh-CN" sz="2800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2472" y="2432"/>
              <a:ext cx="144" cy="437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>
              <a:off x="2616" y="2432"/>
              <a:ext cx="864" cy="0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857224" y="92867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成长轨迹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571472" y="1500174"/>
          <a:ext cx="8245010" cy="4518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956546" y="857232"/>
            <a:ext cx="6624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不同职业簇员工成长路径图</a:t>
            </a:r>
            <a:endParaRPr lang="zh-CN" altLang="en-US" sz="24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3"/>
          <p:cNvGrpSpPr/>
          <p:nvPr/>
        </p:nvGrpSpPr>
        <p:grpSpPr bwMode="auto">
          <a:xfrm>
            <a:off x="623495" y="1504928"/>
            <a:ext cx="7734720" cy="4643437"/>
            <a:chOff x="0" y="935"/>
            <a:chExt cx="5760" cy="3250"/>
          </a:xfrm>
        </p:grpSpPr>
        <p:sp>
          <p:nvSpPr>
            <p:cNvPr id="3" name="AutoShape 35"/>
            <p:cNvSpPr>
              <a:spLocks noChangeArrowheads="1"/>
            </p:cNvSpPr>
            <p:nvPr/>
          </p:nvSpPr>
          <p:spPr bwMode="gray">
            <a:xfrm>
              <a:off x="147" y="2285"/>
              <a:ext cx="921" cy="32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主办施工员</a:t>
              </a:r>
              <a:endPara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AutoShape 35"/>
            <p:cNvSpPr>
              <a:spLocks noChangeArrowheads="1"/>
            </p:cNvSpPr>
            <p:nvPr/>
          </p:nvSpPr>
          <p:spPr bwMode="gray">
            <a:xfrm>
              <a:off x="3124" y="2285"/>
              <a:ext cx="990" cy="325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技术负责人</a:t>
              </a:r>
              <a:endParaRPr lang="en-US" altLang="zh-CN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5" name="AutoShape 35"/>
            <p:cNvSpPr>
              <a:spLocks noChangeArrowheads="1"/>
            </p:cNvSpPr>
            <p:nvPr/>
          </p:nvSpPr>
          <p:spPr bwMode="gray">
            <a:xfrm>
              <a:off x="1620" y="2285"/>
              <a:ext cx="900" cy="325"/>
            </a:xfrm>
            <a:prstGeom prst="roundRect">
              <a:avLst>
                <a:gd name="adj" fmla="val 50000"/>
              </a:avLst>
            </a:prstGeom>
            <a:solidFill>
              <a:srgbClr val="FFCC99"/>
            </a:solidFill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Verdana" panose="020B0604030504040204" pitchFamily="34" charset="0"/>
                </a:rPr>
                <a:t>质量安全主管</a:t>
              </a:r>
              <a:endParaRPr lang="en-US" altLang="zh-CN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endParaRPr>
            </a:p>
          </p:txBody>
        </p:sp>
        <p:sp>
          <p:nvSpPr>
            <p:cNvPr id="6" name="AutoShape 35"/>
            <p:cNvSpPr>
              <a:spLocks noChangeArrowheads="1"/>
            </p:cNvSpPr>
            <p:nvPr/>
          </p:nvSpPr>
          <p:spPr bwMode="gray">
            <a:xfrm>
              <a:off x="92" y="1645"/>
              <a:ext cx="1035" cy="32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项目生产副经理</a:t>
              </a:r>
              <a:endParaRPr lang="en-US" altLang="zh-CN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AutoShape 35"/>
            <p:cNvSpPr>
              <a:spLocks noChangeArrowheads="1"/>
            </p:cNvSpPr>
            <p:nvPr/>
          </p:nvSpPr>
          <p:spPr bwMode="gray">
            <a:xfrm>
              <a:off x="1530" y="1645"/>
              <a:ext cx="1080" cy="325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项目质安副经理</a:t>
              </a:r>
              <a:endPara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8" name="AutoShape 35"/>
            <p:cNvSpPr>
              <a:spLocks noChangeArrowheads="1"/>
            </p:cNvSpPr>
            <p:nvPr/>
          </p:nvSpPr>
          <p:spPr bwMode="gray">
            <a:xfrm>
              <a:off x="3059" y="1645"/>
              <a:ext cx="1125" cy="325"/>
            </a:xfrm>
            <a:prstGeom prst="roundRect">
              <a:avLst>
                <a:gd name="adj" fmla="val 50000"/>
              </a:avLst>
            </a:prstGeom>
            <a:solidFill>
              <a:srgbClr val="CCFFCC"/>
            </a:solidFill>
            <a:ln w="38100" algn="ctr">
              <a:solidFill>
                <a:srgbClr val="5959FF"/>
              </a:solidFill>
              <a:round/>
            </a:ln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项目技术副经理</a:t>
              </a:r>
              <a:endPara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9" name="直接箭头连接符 35"/>
            <p:cNvCxnSpPr>
              <a:cxnSpLocks noChangeShapeType="1"/>
              <a:stCxn id="3" idx="0"/>
              <a:endCxn id="6" idx="2"/>
            </p:cNvCxnSpPr>
            <p:nvPr/>
          </p:nvCxnSpPr>
          <p:spPr bwMode="auto">
            <a:xfrm flipV="1">
              <a:off x="608" y="1970"/>
              <a:ext cx="2" cy="315"/>
            </a:xfrm>
            <a:prstGeom prst="straightConnector1">
              <a:avLst/>
            </a:prstGeom>
            <a:noFill/>
            <a:ln w="38100" algn="ctr">
              <a:solidFill>
                <a:srgbClr val="5959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直接箭头连接符 9"/>
            <p:cNvCxnSpPr>
              <a:stCxn id="6" idx="3"/>
              <a:endCxn id="7" idx="1"/>
            </p:cNvCxnSpPr>
            <p:nvPr/>
          </p:nvCxnSpPr>
          <p:spPr bwMode="auto">
            <a:xfrm>
              <a:off x="1127" y="1808"/>
              <a:ext cx="403" cy="0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/>
            <p:cNvCxnSpPr>
              <a:stCxn id="7" idx="3"/>
              <a:endCxn id="8" idx="1"/>
            </p:cNvCxnSpPr>
            <p:nvPr/>
          </p:nvCxnSpPr>
          <p:spPr bwMode="auto">
            <a:xfrm>
              <a:off x="2610" y="1808"/>
              <a:ext cx="449" cy="0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AutoShape 35"/>
            <p:cNvSpPr>
              <a:spLocks noChangeArrowheads="1"/>
            </p:cNvSpPr>
            <p:nvPr/>
          </p:nvSpPr>
          <p:spPr bwMode="gray">
            <a:xfrm>
              <a:off x="2312" y="935"/>
              <a:ext cx="1126" cy="325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rgbClr val="FF0000"/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</a:rPr>
                <a:t>项目经理</a:t>
              </a:r>
              <a:endParaRPr lang="en-US" altLang="zh-CN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endParaRPr>
            </a:p>
          </p:txBody>
        </p:sp>
        <p:cxnSp>
          <p:nvCxnSpPr>
            <p:cNvPr id="13" name="直接箭头连接符 46"/>
            <p:cNvCxnSpPr>
              <a:cxnSpLocks noChangeShapeType="1"/>
              <a:stCxn id="7" idx="0"/>
              <a:endCxn id="12" idx="2"/>
            </p:cNvCxnSpPr>
            <p:nvPr/>
          </p:nvCxnSpPr>
          <p:spPr bwMode="auto">
            <a:xfrm flipV="1">
              <a:off x="2070" y="1260"/>
              <a:ext cx="805" cy="385"/>
            </a:xfrm>
            <a:prstGeom prst="straightConnector1">
              <a:avLst/>
            </a:prstGeom>
            <a:noFill/>
            <a:ln w="38100" algn="ctr">
              <a:solidFill>
                <a:srgbClr val="5959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直接箭头连接符 49"/>
            <p:cNvCxnSpPr>
              <a:cxnSpLocks noChangeShapeType="1"/>
              <a:stCxn id="6" idx="0"/>
              <a:endCxn id="12" idx="2"/>
            </p:cNvCxnSpPr>
            <p:nvPr/>
          </p:nvCxnSpPr>
          <p:spPr bwMode="auto">
            <a:xfrm flipV="1">
              <a:off x="610" y="1260"/>
              <a:ext cx="2265" cy="385"/>
            </a:xfrm>
            <a:prstGeom prst="straightConnector1">
              <a:avLst/>
            </a:prstGeom>
            <a:noFill/>
            <a:ln w="38100" algn="ctr">
              <a:solidFill>
                <a:srgbClr val="5959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直接箭头连接符 52"/>
            <p:cNvCxnSpPr>
              <a:cxnSpLocks noChangeShapeType="1"/>
              <a:stCxn id="8" idx="0"/>
              <a:endCxn id="12" idx="2"/>
            </p:cNvCxnSpPr>
            <p:nvPr/>
          </p:nvCxnSpPr>
          <p:spPr bwMode="auto">
            <a:xfrm flipH="1" flipV="1">
              <a:off x="2875" y="1260"/>
              <a:ext cx="747" cy="385"/>
            </a:xfrm>
            <a:prstGeom prst="straightConnector1">
              <a:avLst/>
            </a:prstGeom>
            <a:noFill/>
            <a:ln w="38100" algn="ctr">
              <a:solidFill>
                <a:srgbClr val="5959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直接箭头连接符 15"/>
            <p:cNvCxnSpPr>
              <a:stCxn id="3" idx="3"/>
              <a:endCxn id="5" idx="1"/>
            </p:cNvCxnSpPr>
            <p:nvPr/>
          </p:nvCxnSpPr>
          <p:spPr bwMode="auto">
            <a:xfrm>
              <a:off x="1068" y="2448"/>
              <a:ext cx="552" cy="0"/>
            </a:xfrm>
            <a:prstGeom prst="straightConnector1">
              <a:avLst/>
            </a:prstGeom>
            <a:ln w="34925">
              <a:solidFill>
                <a:srgbClr val="008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58"/>
            <p:cNvCxnSpPr>
              <a:cxnSpLocks noChangeShapeType="1"/>
              <a:stCxn id="5" idx="3"/>
              <a:endCxn id="4" idx="1"/>
            </p:cNvCxnSpPr>
            <p:nvPr/>
          </p:nvCxnSpPr>
          <p:spPr bwMode="auto">
            <a:xfrm>
              <a:off x="2520" y="2448"/>
              <a:ext cx="604" cy="0"/>
            </a:xfrm>
            <a:prstGeom prst="straightConnector1">
              <a:avLst/>
            </a:prstGeom>
            <a:noFill/>
            <a:ln w="34925" algn="ctr">
              <a:solidFill>
                <a:srgbClr val="008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直接箭头连接符 56"/>
            <p:cNvCxnSpPr>
              <a:cxnSpLocks noChangeShapeType="1"/>
              <a:stCxn id="3" idx="2"/>
              <a:endCxn id="33" idx="0"/>
            </p:cNvCxnSpPr>
            <p:nvPr/>
          </p:nvCxnSpPr>
          <p:spPr bwMode="auto">
            <a:xfrm flipH="1">
              <a:off x="604" y="2610"/>
              <a:ext cx="3" cy="270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直接箭头连接符 18"/>
            <p:cNvCxnSpPr/>
            <p:nvPr/>
          </p:nvCxnSpPr>
          <p:spPr bwMode="auto">
            <a:xfrm rot="10800000">
              <a:off x="0" y="3563"/>
              <a:ext cx="5760" cy="1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组合 117"/>
            <p:cNvGrpSpPr/>
            <p:nvPr/>
          </p:nvGrpSpPr>
          <p:grpSpPr bwMode="auto">
            <a:xfrm>
              <a:off x="1532" y="3855"/>
              <a:ext cx="2722" cy="330"/>
              <a:chOff x="2432910" y="5804822"/>
              <a:chExt cx="4320864" cy="523856"/>
            </a:xfrm>
          </p:grpSpPr>
          <p:sp>
            <p:nvSpPr>
              <p:cNvPr id="39" name="AutoShape 35"/>
              <p:cNvSpPr>
                <a:spLocks noChangeArrowheads="1"/>
              </p:cNvSpPr>
              <p:nvPr/>
            </p:nvSpPr>
            <p:spPr bwMode="gray">
              <a:xfrm>
                <a:off x="2432910" y="5812760"/>
                <a:ext cx="887348" cy="515918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测量员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0" name="AutoShape 35"/>
              <p:cNvSpPr>
                <a:spLocks noChangeArrowheads="1"/>
              </p:cNvSpPr>
              <p:nvPr/>
            </p:nvSpPr>
            <p:spPr bwMode="gray">
              <a:xfrm>
                <a:off x="4120301" y="5804822"/>
                <a:ext cx="898460" cy="515919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施工员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41" name="直接箭头连接符 40"/>
              <p:cNvCxnSpPr>
                <a:stCxn id="39" idx="3"/>
                <a:endCxn id="40" idx="1"/>
              </p:cNvCxnSpPr>
              <p:nvPr/>
            </p:nvCxnSpPr>
            <p:spPr bwMode="auto">
              <a:xfrm flipV="1">
                <a:off x="3320258" y="6063576"/>
                <a:ext cx="800042" cy="7937"/>
              </a:xfrm>
              <a:prstGeom prst="straightConnector1">
                <a:avLst/>
              </a:prstGeom>
              <a:ln w="34925">
                <a:solidFill>
                  <a:srgbClr val="236D1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箭头连接符 41"/>
              <p:cNvCxnSpPr>
                <a:stCxn id="40" idx="3"/>
                <a:endCxn id="43" idx="1"/>
              </p:cNvCxnSpPr>
              <p:nvPr/>
            </p:nvCxnSpPr>
            <p:spPr bwMode="auto">
              <a:xfrm>
                <a:off x="5018761" y="6063576"/>
                <a:ext cx="815916" cy="0"/>
              </a:xfrm>
              <a:prstGeom prst="straightConnector1">
                <a:avLst/>
              </a:prstGeom>
              <a:ln w="34925">
                <a:solidFill>
                  <a:srgbClr val="236D1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AutoShape 35"/>
              <p:cNvSpPr>
                <a:spLocks noChangeArrowheads="1"/>
              </p:cNvSpPr>
              <p:nvPr/>
            </p:nvSpPr>
            <p:spPr bwMode="gray">
              <a:xfrm>
                <a:off x="5834677" y="5804822"/>
                <a:ext cx="919097" cy="515919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质安员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1" name="组合 118"/>
            <p:cNvGrpSpPr/>
            <p:nvPr/>
          </p:nvGrpSpPr>
          <p:grpSpPr bwMode="auto">
            <a:xfrm>
              <a:off x="283" y="4786185"/>
              <a:ext cx="5067" cy="515937"/>
              <a:chOff x="791763" y="4786320"/>
              <a:chExt cx="7360333" cy="515937"/>
            </a:xfrm>
          </p:grpSpPr>
          <p:cxnSp>
            <p:nvCxnSpPr>
              <p:cNvPr id="32" name="直接箭头连接符 31"/>
              <p:cNvCxnSpPr>
                <a:stCxn id="33" idx="3"/>
                <a:endCxn id="34" idx="1"/>
              </p:cNvCxnSpPr>
              <p:nvPr/>
            </p:nvCxnSpPr>
            <p:spPr bwMode="auto">
              <a:xfrm>
                <a:off x="1725786" y="5045082"/>
                <a:ext cx="1214375" cy="0"/>
              </a:xfrm>
              <a:prstGeom prst="straightConnector1">
                <a:avLst/>
              </a:prstGeom>
              <a:ln w="34925">
                <a:solidFill>
                  <a:srgbClr val="236D1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AutoShape 35"/>
              <p:cNvSpPr>
                <a:spLocks noChangeArrowheads="1"/>
              </p:cNvSpPr>
              <p:nvPr/>
            </p:nvSpPr>
            <p:spPr bwMode="gray">
              <a:xfrm>
                <a:off x="791763" y="4786320"/>
                <a:ext cx="934023" cy="515937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施工员</a:t>
                </a:r>
                <a:endParaRPr lang="en-US" altLang="zh-CN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4" name="AutoShape 35"/>
              <p:cNvSpPr>
                <a:spLocks noChangeArrowheads="1"/>
              </p:cNvSpPr>
              <p:nvPr/>
            </p:nvSpPr>
            <p:spPr bwMode="gray">
              <a:xfrm>
                <a:off x="2940161" y="4786320"/>
                <a:ext cx="884634" cy="515937"/>
              </a:xfrm>
              <a:prstGeom prst="roundRect">
                <a:avLst>
                  <a:gd name="adj" fmla="val 50000"/>
                </a:avLst>
              </a:prstGeom>
              <a:solidFill>
                <a:srgbClr val="FFFF00">
                  <a:alpha val="56000"/>
                </a:srgbClr>
              </a:solidFill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质安员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5" name="AutoShape 35"/>
              <p:cNvSpPr>
                <a:spLocks noChangeArrowheads="1"/>
              </p:cNvSpPr>
              <p:nvPr/>
            </p:nvSpPr>
            <p:spPr bwMode="gray">
              <a:xfrm>
                <a:off x="5193146" y="4786320"/>
                <a:ext cx="890445" cy="515937"/>
              </a:xfrm>
              <a:prstGeom prst="roundRect">
                <a:avLst>
                  <a:gd name="adj" fmla="val 50000"/>
                </a:avLst>
              </a:prstGeom>
              <a:solidFill>
                <a:srgbClr val="FFFF00">
                  <a:alpha val="56000"/>
                </a:srgbClr>
              </a:solidFill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技术员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6" name="AutoShape 35"/>
              <p:cNvSpPr>
                <a:spLocks noChangeArrowheads="1"/>
              </p:cNvSpPr>
              <p:nvPr/>
            </p:nvSpPr>
            <p:spPr bwMode="gray">
              <a:xfrm>
                <a:off x="7302324" y="4786320"/>
                <a:ext cx="849772" cy="515937"/>
              </a:xfrm>
              <a:prstGeom prst="roundRect">
                <a:avLst>
                  <a:gd name="adj" fmla="val 50000"/>
                </a:avLst>
              </a:prstGeom>
              <a:solidFill>
                <a:srgbClr val="FFFF00">
                  <a:alpha val="56000"/>
                </a:srgbClr>
              </a:solidFill>
              <a:ln w="38100" algn="ctr">
                <a:solidFill>
                  <a:schemeClr val="accent1">
                    <a:lumMod val="75000"/>
                  </a:schemeClr>
                </a:solidFill>
                <a:round/>
              </a:ln>
              <a:effectLst/>
            </p:spPr>
            <p:txBody>
              <a:bodyPr wrap="none" anchor="ctr"/>
              <a:lstStyle/>
              <a:p>
                <a:pPr algn="ctr" eaLnBrk="0" hangingPunct="0">
                  <a:defRPr/>
                </a:pPr>
                <a:r>
                  <a:rPr lang="zh-CN" altLang="en-US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anose="020B0604030504040204" pitchFamily="34" charset="0"/>
                    <a:ea typeface="宋体" panose="02010600030101010101" pitchFamily="2" charset="-122"/>
                  </a:rPr>
                  <a:t>预算员</a:t>
                </a:r>
                <a:endParaRPr lang="en-US" altLang="zh-CN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cxnSp>
            <p:nvCxnSpPr>
              <p:cNvPr id="37" name="直接箭头连接符 36"/>
              <p:cNvCxnSpPr>
                <a:stCxn id="34" idx="3"/>
                <a:endCxn id="35" idx="1"/>
              </p:cNvCxnSpPr>
              <p:nvPr/>
            </p:nvCxnSpPr>
            <p:spPr bwMode="auto">
              <a:xfrm>
                <a:off x="3824795" y="5045082"/>
                <a:ext cx="1368351" cy="0"/>
              </a:xfrm>
              <a:prstGeom prst="straightConnector1">
                <a:avLst/>
              </a:prstGeom>
              <a:ln w="34925">
                <a:solidFill>
                  <a:srgbClr val="236D1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37"/>
              <p:cNvCxnSpPr>
                <a:stCxn id="35" idx="3"/>
                <a:endCxn id="36" idx="1"/>
              </p:cNvCxnSpPr>
              <p:nvPr/>
            </p:nvCxnSpPr>
            <p:spPr bwMode="auto">
              <a:xfrm flipV="1">
                <a:off x="6083591" y="5045082"/>
                <a:ext cx="1218732" cy="0"/>
              </a:xfrm>
              <a:prstGeom prst="straightConnector1">
                <a:avLst/>
              </a:prstGeom>
              <a:ln w="34925">
                <a:solidFill>
                  <a:srgbClr val="236D1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直接箭头连接符 21"/>
            <p:cNvCxnSpPr>
              <a:endCxn id="40" idx="0"/>
            </p:cNvCxnSpPr>
            <p:nvPr/>
          </p:nvCxnSpPr>
          <p:spPr bwMode="auto">
            <a:xfrm flipH="1">
              <a:off x="2878" y="3566"/>
              <a:ext cx="1" cy="289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>
              <a:endCxn id="43" idx="0"/>
            </p:cNvCxnSpPr>
            <p:nvPr/>
          </p:nvCxnSpPr>
          <p:spPr bwMode="auto">
            <a:xfrm flipH="1">
              <a:off x="3964" y="3566"/>
              <a:ext cx="1" cy="289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135"/>
            <p:cNvCxnSpPr>
              <a:cxnSpLocks noChangeShapeType="1"/>
              <a:stCxn id="33" idx="2"/>
            </p:cNvCxnSpPr>
            <p:nvPr/>
          </p:nvCxnSpPr>
          <p:spPr bwMode="auto">
            <a:xfrm>
              <a:off x="604" y="3205"/>
              <a:ext cx="2279" cy="361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直接箭头连接符 136"/>
            <p:cNvCxnSpPr>
              <a:cxnSpLocks noChangeShapeType="1"/>
              <a:stCxn id="34" idx="2"/>
            </p:cNvCxnSpPr>
            <p:nvPr/>
          </p:nvCxnSpPr>
          <p:spPr bwMode="auto">
            <a:xfrm>
              <a:off x="2066" y="3205"/>
              <a:ext cx="809" cy="361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" name="直接箭头连接符 138"/>
            <p:cNvCxnSpPr>
              <a:cxnSpLocks noChangeShapeType="1"/>
              <a:stCxn id="35" idx="2"/>
            </p:cNvCxnSpPr>
            <p:nvPr/>
          </p:nvCxnSpPr>
          <p:spPr bwMode="auto">
            <a:xfrm flipH="1">
              <a:off x="2883" y="3205"/>
              <a:ext cx="737" cy="361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7" name="直接箭头连接符 139"/>
            <p:cNvCxnSpPr>
              <a:cxnSpLocks noChangeShapeType="1"/>
              <a:stCxn id="36" idx="2"/>
            </p:cNvCxnSpPr>
            <p:nvPr/>
          </p:nvCxnSpPr>
          <p:spPr bwMode="auto">
            <a:xfrm flipH="1">
              <a:off x="2875" y="3205"/>
              <a:ext cx="2182" cy="361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8" name="直接箭头连接符 160"/>
            <p:cNvCxnSpPr>
              <a:cxnSpLocks noChangeShapeType="1"/>
              <a:stCxn id="5" idx="2"/>
              <a:endCxn id="34" idx="0"/>
            </p:cNvCxnSpPr>
            <p:nvPr/>
          </p:nvCxnSpPr>
          <p:spPr bwMode="auto">
            <a:xfrm flipH="1">
              <a:off x="2066" y="2610"/>
              <a:ext cx="4" cy="270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直接箭头连接符 166"/>
            <p:cNvCxnSpPr>
              <a:cxnSpLocks noChangeShapeType="1"/>
              <a:stCxn id="4" idx="2"/>
              <a:endCxn id="35" idx="0"/>
            </p:cNvCxnSpPr>
            <p:nvPr/>
          </p:nvCxnSpPr>
          <p:spPr bwMode="auto">
            <a:xfrm>
              <a:off x="3619" y="2610"/>
              <a:ext cx="1" cy="270"/>
            </a:xfrm>
            <a:prstGeom prst="straightConnector1">
              <a:avLst/>
            </a:prstGeom>
            <a:noFill/>
            <a:ln w="34925" algn="ctr">
              <a:solidFill>
                <a:srgbClr val="5959FF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直接箭头连接符 29"/>
            <p:cNvCxnSpPr>
              <a:stCxn id="5" idx="0"/>
              <a:endCxn id="7" idx="2"/>
            </p:cNvCxnSpPr>
            <p:nvPr/>
          </p:nvCxnSpPr>
          <p:spPr bwMode="auto">
            <a:xfrm flipV="1">
              <a:off x="2070" y="1970"/>
              <a:ext cx="0" cy="315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箭头连接符 192"/>
            <p:cNvCxnSpPr>
              <a:cxnSpLocks noChangeShapeType="1"/>
              <a:stCxn id="4" idx="0"/>
              <a:endCxn id="8" idx="2"/>
            </p:cNvCxnSpPr>
            <p:nvPr/>
          </p:nvCxnSpPr>
          <p:spPr bwMode="auto">
            <a:xfrm flipV="1">
              <a:off x="3619" y="1970"/>
              <a:ext cx="3" cy="315"/>
            </a:xfrm>
            <a:prstGeom prst="straightConnector1">
              <a:avLst/>
            </a:prstGeom>
            <a:noFill/>
            <a:ln w="38100" algn="ctr">
              <a:solidFill>
                <a:srgbClr val="5959FF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6" name="AutoShape 35"/>
          <p:cNvSpPr>
            <a:spLocks noChangeArrowheads="1"/>
          </p:cNvSpPr>
          <p:nvPr/>
        </p:nvSpPr>
        <p:spPr bwMode="gray">
          <a:xfrm>
            <a:off x="1003516" y="4283846"/>
            <a:ext cx="863442" cy="464343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施工员</a:t>
            </a:r>
            <a:endParaRPr lang="en-US" altLang="zh-CN" sz="1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8" name="AutoShape 35"/>
          <p:cNvSpPr>
            <a:spLocks noChangeArrowheads="1"/>
          </p:cNvSpPr>
          <p:nvPr/>
        </p:nvSpPr>
        <p:spPr bwMode="gray">
          <a:xfrm>
            <a:off x="2989567" y="4283846"/>
            <a:ext cx="817785" cy="464343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质安员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89" name="AutoShape 35"/>
          <p:cNvSpPr>
            <a:spLocks noChangeArrowheads="1"/>
          </p:cNvSpPr>
          <p:nvPr/>
        </p:nvSpPr>
        <p:spPr bwMode="gray">
          <a:xfrm>
            <a:off x="5072301" y="4283846"/>
            <a:ext cx="823157" cy="464343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技术员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90" name="AutoShape 35"/>
          <p:cNvSpPr>
            <a:spLocks noChangeArrowheads="1"/>
          </p:cNvSpPr>
          <p:nvPr/>
        </p:nvSpPr>
        <p:spPr bwMode="gray">
          <a:xfrm>
            <a:off x="7022096" y="4283846"/>
            <a:ext cx="785558" cy="464343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预算员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cxnSp>
        <p:nvCxnSpPr>
          <p:cNvPr id="91" name="直接箭头连接符 90"/>
          <p:cNvCxnSpPr/>
          <p:nvPr/>
        </p:nvCxnSpPr>
        <p:spPr bwMode="auto">
          <a:xfrm>
            <a:off x="1866958" y="4516732"/>
            <a:ext cx="1122609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/>
          <p:cNvCxnSpPr/>
          <p:nvPr/>
        </p:nvCxnSpPr>
        <p:spPr bwMode="auto">
          <a:xfrm>
            <a:off x="3807352" y="4516732"/>
            <a:ext cx="1264949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/>
          <p:cNvCxnSpPr/>
          <p:nvPr/>
        </p:nvCxnSpPr>
        <p:spPr bwMode="auto">
          <a:xfrm flipV="1">
            <a:off x="5895458" y="4516732"/>
            <a:ext cx="1126636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627524" y="857232"/>
            <a:ext cx="451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项目经理职业成长通道设计方案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5"/>
          <p:cNvSpPr>
            <a:spLocks noChangeArrowheads="1"/>
          </p:cNvSpPr>
          <p:nvPr/>
        </p:nvSpPr>
        <p:spPr bwMode="gray">
          <a:xfrm>
            <a:off x="4343400" y="3016240"/>
            <a:ext cx="1571625" cy="515938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项目技术负责人</a:t>
            </a:r>
            <a:endParaRPr lang="en-US" altLang="zh-CN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3" name="AutoShape 35"/>
          <p:cNvSpPr>
            <a:spLocks noChangeArrowheads="1"/>
          </p:cNvSpPr>
          <p:nvPr/>
        </p:nvSpPr>
        <p:spPr bwMode="gray">
          <a:xfrm>
            <a:off x="1955800" y="3016240"/>
            <a:ext cx="1428750" cy="515938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质量安全主管</a:t>
            </a:r>
            <a:endParaRPr lang="en-US" altLang="zh-CN" sz="16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sp>
        <p:nvSpPr>
          <p:cNvPr id="4" name="AutoShape 35"/>
          <p:cNvSpPr>
            <a:spLocks noChangeArrowheads="1"/>
          </p:cNvSpPr>
          <p:nvPr/>
        </p:nvSpPr>
        <p:spPr bwMode="gray">
          <a:xfrm>
            <a:off x="709613" y="2016115"/>
            <a:ext cx="554037" cy="1908175"/>
          </a:xfrm>
          <a:prstGeom prst="roundRect">
            <a:avLst>
              <a:gd name="adj" fmla="val 50000"/>
            </a:avLst>
          </a:prstGeom>
          <a:noFill/>
          <a:ln w="38100" algn="ctr">
            <a:solidFill>
              <a:srgbClr val="5959FF"/>
            </a:solidFill>
            <a:round/>
          </a:ln>
        </p:spPr>
        <p:txBody>
          <a:bodyPr vert="eaVert"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项目生产副经理</a:t>
            </a:r>
            <a:endParaRPr lang="en-US" altLang="zh-CN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AutoShape 35"/>
          <p:cNvSpPr>
            <a:spLocks noChangeArrowheads="1"/>
          </p:cNvSpPr>
          <p:nvPr/>
        </p:nvSpPr>
        <p:spPr bwMode="gray">
          <a:xfrm>
            <a:off x="1812925" y="2000240"/>
            <a:ext cx="1714500" cy="515938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项目质安副经理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AutoShape 35"/>
          <p:cNvSpPr>
            <a:spLocks noChangeArrowheads="1"/>
          </p:cNvSpPr>
          <p:nvPr/>
        </p:nvSpPr>
        <p:spPr bwMode="gray">
          <a:xfrm>
            <a:off x="4240213" y="2000240"/>
            <a:ext cx="1785937" cy="515938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项目技术副经理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5" idx="3"/>
            <a:endCxn id="6" idx="1"/>
          </p:cNvCxnSpPr>
          <p:nvPr/>
        </p:nvCxnSpPr>
        <p:spPr bwMode="auto">
          <a:xfrm>
            <a:off x="3527425" y="2259003"/>
            <a:ext cx="712788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58"/>
          <p:cNvCxnSpPr>
            <a:cxnSpLocks noChangeShapeType="1"/>
            <a:stCxn id="3" idx="3"/>
            <a:endCxn id="2" idx="1"/>
          </p:cNvCxnSpPr>
          <p:nvPr/>
        </p:nvCxnSpPr>
        <p:spPr bwMode="auto">
          <a:xfrm>
            <a:off x="3384550" y="3275003"/>
            <a:ext cx="958850" cy="0"/>
          </a:xfrm>
          <a:prstGeom prst="straightConnector1">
            <a:avLst/>
          </a:prstGeom>
          <a:noFill/>
          <a:ln w="34925" algn="ctr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AutoShape 35"/>
          <p:cNvSpPr>
            <a:spLocks noChangeArrowheads="1"/>
          </p:cNvSpPr>
          <p:nvPr/>
        </p:nvSpPr>
        <p:spPr bwMode="gray">
          <a:xfrm>
            <a:off x="6848475" y="3016240"/>
            <a:ext cx="1571625" cy="515938"/>
          </a:xfrm>
          <a:prstGeom prst="roundRect">
            <a:avLst>
              <a:gd name="adj" fmla="val 50000"/>
            </a:avLst>
          </a:prstGeom>
          <a:solidFill>
            <a:srgbClr val="FFCC99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anose="020B0604030504040204" pitchFamily="34" charset="0"/>
              </a:rPr>
              <a:t>项目成本主管</a:t>
            </a:r>
            <a:endParaRPr lang="en-US" altLang="zh-CN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anose="020B0604030504040204" pitchFamily="34" charset="0"/>
            </a:endParaRPr>
          </a:p>
        </p:txBody>
      </p:sp>
      <p:grpSp>
        <p:nvGrpSpPr>
          <p:cNvPr id="10" name="组合 117"/>
          <p:cNvGrpSpPr/>
          <p:nvPr/>
        </p:nvGrpSpPr>
        <p:grpSpPr bwMode="auto">
          <a:xfrm>
            <a:off x="739775" y="5508615"/>
            <a:ext cx="7799388" cy="523875"/>
            <a:chOff x="716965" y="5804822"/>
            <a:chExt cx="7798833" cy="523856"/>
          </a:xfrm>
        </p:grpSpPr>
        <p:sp>
          <p:nvSpPr>
            <p:cNvPr id="11" name="AutoShape 35"/>
            <p:cNvSpPr>
              <a:spLocks noChangeArrowheads="1"/>
            </p:cNvSpPr>
            <p:nvPr/>
          </p:nvSpPr>
          <p:spPr bwMode="gray">
            <a:xfrm>
              <a:off x="716965" y="5812760"/>
              <a:ext cx="887350" cy="515918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测量员</a:t>
              </a:r>
              <a:endPara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AutoShape 35"/>
            <p:cNvSpPr>
              <a:spLocks noChangeArrowheads="1"/>
            </p:cNvSpPr>
            <p:nvPr/>
          </p:nvSpPr>
          <p:spPr bwMode="gray">
            <a:xfrm>
              <a:off x="5828351" y="5807997"/>
              <a:ext cx="958782" cy="517506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技术员</a:t>
              </a:r>
              <a:endPara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" name="AutoShape 35"/>
            <p:cNvSpPr>
              <a:spLocks noChangeArrowheads="1"/>
            </p:cNvSpPr>
            <p:nvPr/>
          </p:nvSpPr>
          <p:spPr bwMode="gray">
            <a:xfrm>
              <a:off x="7618924" y="5812760"/>
              <a:ext cx="896874" cy="515918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预算员</a:t>
              </a:r>
              <a:endPara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" name="AutoShape 35"/>
            <p:cNvSpPr>
              <a:spLocks noChangeArrowheads="1"/>
            </p:cNvSpPr>
            <p:nvPr/>
          </p:nvSpPr>
          <p:spPr bwMode="gray">
            <a:xfrm>
              <a:off x="2404358" y="5804822"/>
              <a:ext cx="898461" cy="515919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质安员</a:t>
              </a:r>
              <a:endPara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5" name="直接箭头连接符 14"/>
            <p:cNvCxnSpPr>
              <a:stCxn id="11" idx="3"/>
              <a:endCxn id="14" idx="1"/>
            </p:cNvCxnSpPr>
            <p:nvPr/>
          </p:nvCxnSpPr>
          <p:spPr bwMode="auto">
            <a:xfrm flipV="1">
              <a:off x="1604315" y="6063576"/>
              <a:ext cx="800043" cy="6350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>
              <a:stCxn id="14" idx="3"/>
              <a:endCxn id="17" idx="1"/>
            </p:cNvCxnSpPr>
            <p:nvPr/>
          </p:nvCxnSpPr>
          <p:spPr bwMode="auto">
            <a:xfrm>
              <a:off x="3302819" y="6063576"/>
              <a:ext cx="815917" cy="0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utoShape 35"/>
            <p:cNvSpPr>
              <a:spLocks noChangeArrowheads="1"/>
            </p:cNvSpPr>
            <p:nvPr/>
          </p:nvSpPr>
          <p:spPr bwMode="gray">
            <a:xfrm>
              <a:off x="4118736" y="5804822"/>
              <a:ext cx="919097" cy="515919"/>
            </a:xfrm>
            <a:prstGeom prst="roundRect">
              <a:avLst>
                <a:gd name="adj" fmla="val 50000"/>
              </a:avLst>
            </a:prstGeom>
            <a:noFill/>
            <a:ln w="38100" algn="ctr">
              <a:solidFill>
                <a:schemeClr val="accent1">
                  <a:lumMod val="75000"/>
                </a:schemeClr>
              </a:solidFill>
              <a:rou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zh-CN" altLang="en-US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anose="020B0604030504040204" pitchFamily="34" charset="0"/>
                  <a:ea typeface="宋体" panose="02010600030101010101" pitchFamily="2" charset="-122"/>
                </a:rPr>
                <a:t>施工员</a:t>
              </a:r>
              <a:endParaRPr lang="en-US" altLang="zh-CN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endParaRPr>
            </a:p>
          </p:txBody>
        </p:sp>
        <p:cxnSp>
          <p:nvCxnSpPr>
            <p:cNvPr id="18" name="直接箭头连接符 17"/>
            <p:cNvCxnSpPr>
              <a:stCxn id="12" idx="3"/>
              <a:endCxn id="13" idx="1"/>
            </p:cNvCxnSpPr>
            <p:nvPr/>
          </p:nvCxnSpPr>
          <p:spPr bwMode="auto">
            <a:xfrm>
              <a:off x="6787133" y="6066750"/>
              <a:ext cx="831791" cy="3175"/>
            </a:xfrm>
            <a:prstGeom prst="straightConnector1">
              <a:avLst/>
            </a:prstGeom>
            <a:ln w="34925">
              <a:solidFill>
                <a:srgbClr val="236D1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utoShape 35"/>
          <p:cNvSpPr>
            <a:spLocks noChangeArrowheads="1"/>
          </p:cNvSpPr>
          <p:nvPr/>
        </p:nvSpPr>
        <p:spPr bwMode="gray">
          <a:xfrm>
            <a:off x="2181225" y="3960803"/>
            <a:ext cx="965200" cy="515937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质安员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AutoShape 35"/>
          <p:cNvSpPr>
            <a:spLocks noChangeArrowheads="1"/>
          </p:cNvSpPr>
          <p:nvPr/>
        </p:nvSpPr>
        <p:spPr bwMode="gray">
          <a:xfrm>
            <a:off x="4643438" y="3960803"/>
            <a:ext cx="973137" cy="515937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技术员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AutoShape 35"/>
          <p:cNvSpPr>
            <a:spLocks noChangeArrowheads="1"/>
          </p:cNvSpPr>
          <p:nvPr/>
        </p:nvSpPr>
        <p:spPr bwMode="gray">
          <a:xfrm>
            <a:off x="7162800" y="3960803"/>
            <a:ext cx="930275" cy="515937"/>
          </a:xfrm>
          <a:prstGeom prst="roundRect">
            <a:avLst>
              <a:gd name="adj" fmla="val 50000"/>
            </a:avLst>
          </a:prstGeom>
          <a:solidFill>
            <a:srgbClr val="FFFF00">
              <a:alpha val="56000"/>
            </a:srgbClr>
          </a:solidFill>
          <a:ln w="38100" algn="ctr">
            <a:solidFill>
              <a:schemeClr val="accent1">
                <a:lumMod val="75000"/>
              </a:schemeClr>
            </a:solidFill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预算员</a:t>
            </a:r>
            <a:endParaRPr lang="en-US" altLang="zh-CN" sz="1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cxnSp>
        <p:nvCxnSpPr>
          <p:cNvPr id="22" name="直接箭头连接符 21"/>
          <p:cNvCxnSpPr>
            <a:stCxn id="19" idx="3"/>
            <a:endCxn id="20" idx="1"/>
          </p:cNvCxnSpPr>
          <p:nvPr/>
        </p:nvCxnSpPr>
        <p:spPr bwMode="auto">
          <a:xfrm>
            <a:off x="3146425" y="4219565"/>
            <a:ext cx="1497013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20" idx="3"/>
            <a:endCxn id="21" idx="1"/>
          </p:cNvCxnSpPr>
          <p:nvPr/>
        </p:nvCxnSpPr>
        <p:spPr bwMode="auto">
          <a:xfrm flipV="1">
            <a:off x="5616575" y="4219565"/>
            <a:ext cx="1546225" cy="0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 bwMode="auto">
          <a:xfrm>
            <a:off x="2876550" y="5049828"/>
            <a:ext cx="0" cy="458787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 bwMode="auto">
          <a:xfrm>
            <a:off x="4600575" y="5049828"/>
            <a:ext cx="0" cy="458787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 bwMode="auto">
          <a:xfrm flipH="1">
            <a:off x="8091488" y="5049828"/>
            <a:ext cx="0" cy="466725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136"/>
          <p:cNvCxnSpPr>
            <a:cxnSpLocks noChangeShapeType="1"/>
            <a:stCxn id="19" idx="2"/>
          </p:cNvCxnSpPr>
          <p:nvPr/>
        </p:nvCxnSpPr>
        <p:spPr bwMode="auto">
          <a:xfrm>
            <a:off x="2663825" y="4476740"/>
            <a:ext cx="1979613" cy="568325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直接箭头连接符 138"/>
          <p:cNvCxnSpPr>
            <a:cxnSpLocks noChangeShapeType="1"/>
            <a:stCxn id="20" idx="2"/>
          </p:cNvCxnSpPr>
          <p:nvPr/>
        </p:nvCxnSpPr>
        <p:spPr bwMode="auto">
          <a:xfrm flipH="1">
            <a:off x="4600575" y="4476740"/>
            <a:ext cx="528638" cy="573088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直接箭头连接符 139"/>
          <p:cNvCxnSpPr>
            <a:cxnSpLocks noChangeShapeType="1"/>
            <a:stCxn id="21" idx="2"/>
          </p:cNvCxnSpPr>
          <p:nvPr/>
        </p:nvCxnSpPr>
        <p:spPr bwMode="auto">
          <a:xfrm flipH="1">
            <a:off x="4600575" y="4476740"/>
            <a:ext cx="3027363" cy="568325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直接箭头连接符 160"/>
          <p:cNvCxnSpPr>
            <a:cxnSpLocks noChangeShapeType="1"/>
            <a:stCxn id="3" idx="2"/>
            <a:endCxn id="19" idx="0"/>
          </p:cNvCxnSpPr>
          <p:nvPr/>
        </p:nvCxnSpPr>
        <p:spPr bwMode="auto">
          <a:xfrm flipH="1">
            <a:off x="2663825" y="3532178"/>
            <a:ext cx="6350" cy="428625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直接箭头连接符 166"/>
          <p:cNvCxnSpPr>
            <a:cxnSpLocks noChangeShapeType="1"/>
            <a:stCxn id="2" idx="2"/>
            <a:endCxn id="20" idx="0"/>
          </p:cNvCxnSpPr>
          <p:nvPr/>
        </p:nvCxnSpPr>
        <p:spPr bwMode="auto">
          <a:xfrm>
            <a:off x="5129213" y="3532178"/>
            <a:ext cx="1587" cy="428625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直接箭头连接符 169"/>
          <p:cNvCxnSpPr>
            <a:cxnSpLocks noChangeShapeType="1"/>
            <a:stCxn id="9" idx="2"/>
            <a:endCxn id="21" idx="0"/>
          </p:cNvCxnSpPr>
          <p:nvPr/>
        </p:nvCxnSpPr>
        <p:spPr bwMode="auto">
          <a:xfrm flipH="1">
            <a:off x="7627938" y="3532178"/>
            <a:ext cx="6350" cy="428625"/>
          </a:xfrm>
          <a:prstGeom prst="straightConnector1">
            <a:avLst/>
          </a:prstGeom>
          <a:noFill/>
          <a:ln w="34925" algn="ctr">
            <a:solidFill>
              <a:srgbClr val="5959FF"/>
            </a:solidFill>
            <a:round/>
            <a:head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AutoShape 35"/>
          <p:cNvSpPr>
            <a:spLocks noChangeArrowheads="1"/>
          </p:cNvSpPr>
          <p:nvPr/>
        </p:nvSpPr>
        <p:spPr bwMode="gray">
          <a:xfrm>
            <a:off x="6746875" y="2016115"/>
            <a:ext cx="1785938" cy="515938"/>
          </a:xfrm>
          <a:prstGeom prst="roundRect">
            <a:avLst>
              <a:gd name="adj" fmla="val 50000"/>
            </a:avLst>
          </a:prstGeom>
          <a:solidFill>
            <a:srgbClr val="CCFFCC"/>
          </a:solidFill>
          <a:ln w="38100" algn="ctr">
            <a:solidFill>
              <a:srgbClr val="5959FF"/>
            </a:solidFill>
            <a:rou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zh-CN" altLang="en-US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宋体" panose="02010600030101010101" pitchFamily="2" charset="-122"/>
              </a:rPr>
              <a:t>项目成本副经理</a:t>
            </a:r>
            <a:endParaRPr lang="en-US" altLang="zh-CN" sz="1600" b="1" dirty="0"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宋体" panose="02010600030101010101" pitchFamily="2" charset="-122"/>
            </a:endParaRPr>
          </a:p>
        </p:txBody>
      </p:sp>
      <p:cxnSp>
        <p:nvCxnSpPr>
          <p:cNvPr id="34" name="直接箭头连接符 33"/>
          <p:cNvCxnSpPr>
            <a:stCxn id="3" idx="0"/>
            <a:endCxn id="5" idx="2"/>
          </p:cNvCxnSpPr>
          <p:nvPr/>
        </p:nvCxnSpPr>
        <p:spPr bwMode="auto">
          <a:xfrm flipV="1">
            <a:off x="2670175" y="2516178"/>
            <a:ext cx="0" cy="50006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192"/>
          <p:cNvCxnSpPr>
            <a:cxnSpLocks noChangeShapeType="1"/>
            <a:stCxn id="2" idx="0"/>
            <a:endCxn id="6" idx="2"/>
          </p:cNvCxnSpPr>
          <p:nvPr/>
        </p:nvCxnSpPr>
        <p:spPr bwMode="auto">
          <a:xfrm flipV="1">
            <a:off x="5129213" y="2516178"/>
            <a:ext cx="4762" cy="500062"/>
          </a:xfrm>
          <a:prstGeom prst="straightConnector1">
            <a:avLst/>
          </a:prstGeom>
          <a:noFill/>
          <a:ln w="38100" algn="ctr">
            <a:solidFill>
              <a:srgbClr val="5959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直接箭头连接符 196"/>
          <p:cNvCxnSpPr>
            <a:cxnSpLocks noChangeShapeType="1"/>
            <a:stCxn id="9" idx="0"/>
            <a:endCxn id="33" idx="2"/>
          </p:cNvCxnSpPr>
          <p:nvPr/>
        </p:nvCxnSpPr>
        <p:spPr bwMode="auto">
          <a:xfrm flipV="1">
            <a:off x="7634288" y="2532053"/>
            <a:ext cx="4762" cy="484187"/>
          </a:xfrm>
          <a:prstGeom prst="straightConnector1">
            <a:avLst/>
          </a:prstGeom>
          <a:noFill/>
          <a:ln w="38100" algn="ctr">
            <a:solidFill>
              <a:srgbClr val="5959FF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直接箭头连接符 36"/>
          <p:cNvCxnSpPr/>
          <p:nvPr/>
        </p:nvCxnSpPr>
        <p:spPr bwMode="auto">
          <a:xfrm flipH="1">
            <a:off x="6330950" y="5049828"/>
            <a:ext cx="1588" cy="461962"/>
          </a:xfrm>
          <a:prstGeom prst="straightConnector1">
            <a:avLst/>
          </a:prstGeom>
          <a:ln w="34925">
            <a:solidFill>
              <a:srgbClr val="236D1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4" idx="3"/>
            <a:endCxn id="5" idx="1"/>
          </p:cNvCxnSpPr>
          <p:nvPr/>
        </p:nvCxnSpPr>
        <p:spPr>
          <a:xfrm flipV="1">
            <a:off x="1263650" y="2259003"/>
            <a:ext cx="549275" cy="711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直接箭头连接符 58"/>
          <p:cNvCxnSpPr>
            <a:cxnSpLocks noChangeShapeType="1"/>
            <a:stCxn id="2" idx="3"/>
            <a:endCxn id="9" idx="1"/>
          </p:cNvCxnSpPr>
          <p:nvPr/>
        </p:nvCxnSpPr>
        <p:spPr bwMode="auto">
          <a:xfrm>
            <a:off x="5915025" y="3275003"/>
            <a:ext cx="933450" cy="0"/>
          </a:xfrm>
          <a:prstGeom prst="straightConnector1">
            <a:avLst/>
          </a:prstGeom>
          <a:noFill/>
          <a:ln w="34925" algn="ctr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直接箭头连接符 39"/>
          <p:cNvCxnSpPr/>
          <p:nvPr/>
        </p:nvCxnSpPr>
        <p:spPr bwMode="auto">
          <a:xfrm rot="10800000">
            <a:off x="623494" y="5048328"/>
            <a:ext cx="8493125" cy="1429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642910" y="1000108"/>
            <a:ext cx="4515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专业经理职业成长通道设计方案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14348" y="1428736"/>
          <a:ext cx="7812090" cy="450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工作表" r:id="rId1" imgW="7823200" imgH="4229100" progId="Excel.Sheet.12">
                  <p:embed/>
                </p:oleObj>
              </mc:Choice>
              <mc:Fallback>
                <p:oleObj name="工作表" r:id="rId1" imgW="7823200" imgH="4229100" progId="Excel.Sheet.12">
                  <p:embed/>
                  <p:pic>
                    <p:nvPicPr>
                      <p:cNvPr id="0" name="图片 1024"/>
                      <p:cNvPicPr>
                        <a:picLocks noChangeAspect="1"/>
                      </p:cNvPicPr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714348" y="1428736"/>
                        <a:ext cx="7812090" cy="4500594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矩形 2"/>
          <p:cNvSpPr/>
          <p:nvPr/>
        </p:nvSpPr>
        <p:spPr>
          <a:xfrm>
            <a:off x="642910" y="857232"/>
            <a:ext cx="2031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“硬件”升级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ChangeArrowheads="1"/>
          </p:cNvSpPr>
          <p:nvPr/>
        </p:nvSpPr>
        <p:spPr bwMode="auto">
          <a:xfrm>
            <a:off x="2697191" y="1650355"/>
            <a:ext cx="5086350" cy="3520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4757" tIns="52379" rIns="104757" bIns="52379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◆统一发放工装、安全帽及工具包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2724178" y="4074059"/>
            <a:ext cx="5834063" cy="35200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4757" tIns="52379" rIns="104757" bIns="52379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◆公司与项目之间每天提供交通车往返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1487648" y="4039115"/>
            <a:ext cx="44114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</a:t>
            </a:r>
            <a:endParaRPr lang="en-US" altLang="zh-CN" sz="2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8"/>
          <p:cNvSpPr>
            <a:spLocks noChangeArrowheads="1"/>
          </p:cNvSpPr>
          <p:nvPr/>
        </p:nvSpPr>
        <p:spPr bwMode="auto">
          <a:xfrm>
            <a:off x="1500166" y="1632465"/>
            <a:ext cx="44114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衣</a:t>
            </a:r>
            <a:endParaRPr lang="en-US" altLang="zh-CN" sz="2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9"/>
          <p:cNvSpPr>
            <a:spLocks noChangeArrowheads="1"/>
          </p:cNvSpPr>
          <p:nvPr/>
        </p:nvSpPr>
        <p:spPr bwMode="auto">
          <a:xfrm>
            <a:off x="1500166" y="2288109"/>
            <a:ext cx="44114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</a:t>
            </a:r>
            <a:endParaRPr lang="en-US" altLang="zh-CN" sz="2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2697191" y="2288109"/>
            <a:ext cx="5702300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◆配备员工食堂、发放餐补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12"/>
          <p:cNvSpPr>
            <a:spLocks noChangeArrowheads="1"/>
          </p:cNvSpPr>
          <p:nvPr/>
        </p:nvSpPr>
        <p:spPr bwMode="auto">
          <a:xfrm>
            <a:off x="1487648" y="3102445"/>
            <a:ext cx="44114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住</a:t>
            </a:r>
            <a:endParaRPr lang="en-US" altLang="zh-CN" sz="2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5"/>
          <p:cNvSpPr>
            <a:spLocks noChangeArrowheads="1"/>
          </p:cNvSpPr>
          <p:nvPr/>
        </p:nvSpPr>
        <p:spPr bwMode="auto">
          <a:xfrm>
            <a:off x="2709891" y="2859613"/>
            <a:ext cx="3385863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◆提供项目部员工免费宿舍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◆员工购买公司商品房享受内部折扣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◆购买住房公积金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16"/>
          <p:cNvCxnSpPr>
            <a:cxnSpLocks noChangeShapeType="1"/>
          </p:cNvCxnSpPr>
          <p:nvPr/>
        </p:nvCxnSpPr>
        <p:spPr bwMode="auto">
          <a:xfrm>
            <a:off x="1141441" y="2145233"/>
            <a:ext cx="7416800" cy="0"/>
          </a:xfrm>
          <a:prstGeom prst="line">
            <a:avLst/>
          </a:prstGeom>
          <a:noFill/>
          <a:ln w="19050">
            <a:solidFill>
              <a:srgbClr val="A6A6A6"/>
            </a:solidFill>
            <a:round/>
          </a:ln>
        </p:spPr>
      </p:cxnSp>
      <p:cxnSp>
        <p:nvCxnSpPr>
          <p:cNvPr id="11" name="直接连接符 24"/>
          <p:cNvCxnSpPr>
            <a:cxnSpLocks noChangeShapeType="1"/>
          </p:cNvCxnSpPr>
          <p:nvPr/>
        </p:nvCxnSpPr>
        <p:spPr bwMode="auto">
          <a:xfrm>
            <a:off x="1141441" y="2788175"/>
            <a:ext cx="7431087" cy="0"/>
          </a:xfrm>
          <a:prstGeom prst="line">
            <a:avLst/>
          </a:prstGeom>
          <a:noFill/>
          <a:ln w="19050">
            <a:solidFill>
              <a:srgbClr val="A6A6A6"/>
            </a:solidFill>
            <a:round/>
          </a:ln>
        </p:spPr>
      </p:cxnSp>
      <p:cxnSp>
        <p:nvCxnSpPr>
          <p:cNvPr id="12" name="直接连接符 25"/>
          <p:cNvCxnSpPr>
            <a:cxnSpLocks noChangeShapeType="1"/>
          </p:cNvCxnSpPr>
          <p:nvPr/>
        </p:nvCxnSpPr>
        <p:spPr bwMode="auto">
          <a:xfrm>
            <a:off x="1142976" y="3931183"/>
            <a:ext cx="7416800" cy="0"/>
          </a:xfrm>
          <a:prstGeom prst="line">
            <a:avLst/>
          </a:prstGeom>
          <a:noFill/>
          <a:ln w="19050">
            <a:solidFill>
              <a:srgbClr val="A6A6A6"/>
            </a:solidFill>
            <a:round/>
          </a:ln>
        </p:spPr>
      </p:cxnSp>
      <p:cxnSp>
        <p:nvCxnSpPr>
          <p:cNvPr id="13" name="直接连接符 30"/>
          <p:cNvCxnSpPr>
            <a:cxnSpLocks noChangeShapeType="1"/>
          </p:cNvCxnSpPr>
          <p:nvPr/>
        </p:nvCxnSpPr>
        <p:spPr bwMode="auto">
          <a:xfrm>
            <a:off x="1141441" y="4645563"/>
            <a:ext cx="7416800" cy="0"/>
          </a:xfrm>
          <a:prstGeom prst="line">
            <a:avLst/>
          </a:prstGeom>
          <a:noFill/>
          <a:ln w="19050">
            <a:solidFill>
              <a:srgbClr val="A6A6A6"/>
            </a:solidFill>
            <a:round/>
          </a:ln>
        </p:spPr>
      </p:cxnSp>
      <p:sp>
        <p:nvSpPr>
          <p:cNvPr id="26" name="矩形 1"/>
          <p:cNvSpPr>
            <a:spLocks noChangeArrowheads="1"/>
          </p:cNvSpPr>
          <p:nvPr/>
        </p:nvSpPr>
        <p:spPr bwMode="auto">
          <a:xfrm>
            <a:off x="1071538" y="4745519"/>
            <a:ext cx="1210588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其他福利</a:t>
            </a:r>
            <a:endParaRPr lang="en-US" altLang="zh-CN" sz="2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2714612" y="4793627"/>
            <a:ext cx="5834063" cy="92138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4757" tIns="52379" rIns="104757" bIns="52379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16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◆年终分红、员工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社保、带薪年假、节日津贴、丰富的员工活动、专业培训等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8" name="直接连接符 25"/>
          <p:cNvCxnSpPr>
            <a:cxnSpLocks noChangeShapeType="1"/>
          </p:cNvCxnSpPr>
          <p:nvPr/>
        </p:nvCxnSpPr>
        <p:spPr bwMode="auto">
          <a:xfrm>
            <a:off x="1155728" y="5502819"/>
            <a:ext cx="7416800" cy="0"/>
          </a:xfrm>
          <a:prstGeom prst="line">
            <a:avLst/>
          </a:prstGeom>
          <a:noFill/>
          <a:ln w="19050">
            <a:solidFill>
              <a:srgbClr val="A6A6A6"/>
            </a:solidFill>
            <a:round/>
          </a:ln>
        </p:spPr>
      </p:cxnSp>
      <p:sp>
        <p:nvSpPr>
          <p:cNvPr id="18" name="TextBox 17"/>
          <p:cNvSpPr txBox="1"/>
          <p:nvPr/>
        </p:nvSpPr>
        <p:spPr>
          <a:xfrm>
            <a:off x="877835" y="1000108"/>
            <a:ext cx="1908215" cy="523220"/>
          </a:xfrm>
          <a:prstGeom prst="rect">
            <a:avLst/>
          </a:prstGeom>
          <a:noFill/>
          <a:ln>
            <a:noFill/>
          </a:ln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福利待遇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7456488" y="1428736"/>
            <a:ext cx="860425" cy="635000"/>
          </a:xfrm>
          <a:prstGeom prst="rect">
            <a:avLst/>
          </a:prstGeom>
          <a:solidFill>
            <a:srgbClr val="6C7472"/>
          </a:solidFill>
          <a:ln w="9525">
            <a:noFill/>
            <a:miter lim="800000"/>
          </a:ln>
        </p:spPr>
        <p:txBody>
          <a:bodyPr wrap="none" lIns="57397" tIns="28698" rIns="57397" bIns="28698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6372225" y="2482859"/>
            <a:ext cx="860425" cy="636588"/>
          </a:xfrm>
          <a:prstGeom prst="rect">
            <a:avLst/>
          </a:prstGeom>
          <a:solidFill>
            <a:srgbClr val="6C7472"/>
          </a:solidFill>
          <a:ln w="9525">
            <a:noFill/>
            <a:miter lim="800000"/>
          </a:ln>
        </p:spPr>
        <p:txBody>
          <a:bodyPr wrap="none" lIns="57397" tIns="28698" rIns="57397" bIns="28698" anchor="ctr"/>
          <a:lstStyle/>
          <a:p>
            <a:pPr algn="ctr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7661275" y="1517636"/>
            <a:ext cx="45085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57397" tIns="28698" rIns="57397" bIns="28698" anchor="ctr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a typeface="宋体" panose="02010600030101010101" pitchFamily="2" charset="-122"/>
              </a:rPr>
              <a:t>目</a:t>
            </a:r>
            <a:endParaRPr lang="zh-CN" altLang="en-US" b="1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484938" y="2559059"/>
            <a:ext cx="545520" cy="3349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57397" tIns="28698" rIns="57397" bIns="28698" anchor="ctr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  <a:ea typeface="宋体" panose="02010600030101010101" pitchFamily="2" charset="-122"/>
              </a:rPr>
              <a:t>录</a:t>
            </a:r>
            <a:r>
              <a:rPr lang="zh-CN" altLang="en-US" dirty="0" smtClean="0">
                <a:solidFill>
                  <a:schemeClr val="bg1"/>
                </a:solidFill>
                <a:ea typeface="宋体" panose="02010600030101010101" pitchFamily="2" charset="-122"/>
              </a:rPr>
              <a:t> </a:t>
            </a:r>
            <a:endParaRPr lang="zh-CN" altLang="en-US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grpSp>
        <p:nvGrpSpPr>
          <p:cNvPr id="6" name="Group 9"/>
          <p:cNvGrpSpPr/>
          <p:nvPr/>
        </p:nvGrpSpPr>
        <p:grpSpPr bwMode="auto">
          <a:xfrm rot="-961552">
            <a:off x="539750" y="4081448"/>
            <a:ext cx="1128713" cy="682625"/>
            <a:chOff x="0" y="0"/>
            <a:chExt cx="2104" cy="1520"/>
          </a:xfrm>
        </p:grpSpPr>
        <p:sp>
          <p:nvSpPr>
            <p:cNvPr id="7" name="AutoShape 22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2104" cy="152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24"/>
            <p:cNvSpPr>
              <a:spLocks noEditPoints="1" noChangeArrowheads="1"/>
            </p:cNvSpPr>
            <p:nvPr/>
          </p:nvSpPr>
          <p:spPr bwMode="auto">
            <a:xfrm>
              <a:off x="4" y="-8"/>
              <a:ext cx="2116" cy="1548"/>
            </a:xfrm>
            <a:custGeom>
              <a:avLst/>
              <a:gdLst>
                <a:gd name="T0" fmla="*/ 122019 w 534"/>
                <a:gd name="T1" fmla="*/ 63554 h 397"/>
                <a:gd name="T2" fmla="*/ 69246 w 534"/>
                <a:gd name="T3" fmla="*/ 89460 h 397"/>
                <a:gd name="T4" fmla="*/ 15561 w 534"/>
                <a:gd name="T5" fmla="*/ 83471 h 397"/>
                <a:gd name="T6" fmla="*/ 28122 w 534"/>
                <a:gd name="T7" fmla="*/ 14107 h 397"/>
                <a:gd name="T8" fmla="*/ 98121 w 534"/>
                <a:gd name="T9" fmla="*/ 7892 h 397"/>
                <a:gd name="T10" fmla="*/ 59918 w 534"/>
                <a:gd name="T11" fmla="*/ 6707 h 397"/>
                <a:gd name="T12" fmla="*/ 79889 w 534"/>
                <a:gd name="T13" fmla="*/ 5989 h 397"/>
                <a:gd name="T14" fmla="*/ 55254 w 534"/>
                <a:gd name="T15" fmla="*/ 8060 h 397"/>
                <a:gd name="T16" fmla="*/ 45613 w 534"/>
                <a:gd name="T17" fmla="*/ 18260 h 397"/>
                <a:gd name="T18" fmla="*/ 51267 w 534"/>
                <a:gd name="T19" fmla="*/ 14579 h 397"/>
                <a:gd name="T20" fmla="*/ 35532 w 534"/>
                <a:gd name="T21" fmla="*/ 12680 h 397"/>
                <a:gd name="T22" fmla="*/ 66828 w 534"/>
                <a:gd name="T23" fmla="*/ 12041 h 397"/>
                <a:gd name="T24" fmla="*/ 51267 w 534"/>
                <a:gd name="T25" fmla="*/ 19204 h 397"/>
                <a:gd name="T26" fmla="*/ 43116 w 534"/>
                <a:gd name="T27" fmla="*/ 45294 h 397"/>
                <a:gd name="T28" fmla="*/ 51517 w 534"/>
                <a:gd name="T29" fmla="*/ 32839 h 397"/>
                <a:gd name="T30" fmla="*/ 55931 w 534"/>
                <a:gd name="T31" fmla="*/ 24479 h 397"/>
                <a:gd name="T32" fmla="*/ 78149 w 534"/>
                <a:gd name="T33" fmla="*/ 36762 h 397"/>
                <a:gd name="T34" fmla="*/ 59668 w 534"/>
                <a:gd name="T35" fmla="*/ 59159 h 397"/>
                <a:gd name="T36" fmla="*/ 82809 w 534"/>
                <a:gd name="T37" fmla="*/ 42085 h 397"/>
                <a:gd name="T38" fmla="*/ 76152 w 534"/>
                <a:gd name="T39" fmla="*/ 19204 h 397"/>
                <a:gd name="T40" fmla="*/ 56934 w 534"/>
                <a:gd name="T41" fmla="*/ 33253 h 397"/>
                <a:gd name="T42" fmla="*/ 48597 w 534"/>
                <a:gd name="T43" fmla="*/ 12513 h 397"/>
                <a:gd name="T44" fmla="*/ 113682 w 534"/>
                <a:gd name="T45" fmla="*/ 20101 h 397"/>
                <a:gd name="T46" fmla="*/ 31043 w 534"/>
                <a:gd name="T47" fmla="*/ 14579 h 397"/>
                <a:gd name="T48" fmla="*/ 94194 w 534"/>
                <a:gd name="T49" fmla="*/ 36992 h 397"/>
                <a:gd name="T50" fmla="*/ 98858 w 534"/>
                <a:gd name="T51" fmla="*/ 30773 h 397"/>
                <a:gd name="T52" fmla="*/ 104025 w 534"/>
                <a:gd name="T53" fmla="*/ 27977 h 397"/>
                <a:gd name="T54" fmla="*/ 16987 w 534"/>
                <a:gd name="T55" fmla="*/ 27747 h 397"/>
                <a:gd name="T56" fmla="*/ 37450 w 534"/>
                <a:gd name="T57" fmla="*/ 17788 h 397"/>
                <a:gd name="T58" fmla="*/ 41436 w 534"/>
                <a:gd name="T59" fmla="*/ 29814 h 397"/>
                <a:gd name="T60" fmla="*/ 27873 w 534"/>
                <a:gd name="T61" fmla="*/ 41141 h 397"/>
                <a:gd name="T62" fmla="*/ 5167 w 534"/>
                <a:gd name="T63" fmla="*/ 47848 h 397"/>
                <a:gd name="T64" fmla="*/ 13568 w 534"/>
                <a:gd name="T65" fmla="*/ 31182 h 397"/>
                <a:gd name="T66" fmla="*/ 107024 w 534"/>
                <a:gd name="T67" fmla="*/ 32839 h 397"/>
                <a:gd name="T68" fmla="*/ 125003 w 534"/>
                <a:gd name="T69" fmla="*/ 34926 h 397"/>
                <a:gd name="T70" fmla="*/ 22955 w 534"/>
                <a:gd name="T71" fmla="*/ 59401 h 397"/>
                <a:gd name="T72" fmla="*/ 9891 w 534"/>
                <a:gd name="T73" fmla="*/ 65620 h 397"/>
                <a:gd name="T74" fmla="*/ 24386 w 534"/>
                <a:gd name="T75" fmla="*/ 69832 h 397"/>
                <a:gd name="T76" fmla="*/ 31795 w 534"/>
                <a:gd name="T77" fmla="*/ 63308 h 397"/>
                <a:gd name="T78" fmla="*/ 39194 w 534"/>
                <a:gd name="T79" fmla="*/ 61487 h 397"/>
                <a:gd name="T80" fmla="*/ 21968 w 534"/>
                <a:gd name="T81" fmla="*/ 64267 h 397"/>
                <a:gd name="T82" fmla="*/ 124749 w 534"/>
                <a:gd name="T83" fmla="*/ 38587 h 397"/>
                <a:gd name="T84" fmla="*/ 8904 w 534"/>
                <a:gd name="T85" fmla="*/ 57565 h 397"/>
                <a:gd name="T86" fmla="*/ 109691 w 534"/>
                <a:gd name="T87" fmla="*/ 52698 h 397"/>
                <a:gd name="T88" fmla="*/ 127986 w 534"/>
                <a:gd name="T89" fmla="*/ 55007 h 397"/>
                <a:gd name="T90" fmla="*/ 109945 w 534"/>
                <a:gd name="T91" fmla="*/ 52226 h 397"/>
                <a:gd name="T92" fmla="*/ 113428 w 534"/>
                <a:gd name="T93" fmla="*/ 47606 h 397"/>
                <a:gd name="T94" fmla="*/ 90473 w 534"/>
                <a:gd name="T95" fmla="*/ 62185 h 397"/>
                <a:gd name="T96" fmla="*/ 81129 w 534"/>
                <a:gd name="T97" fmla="*/ 62427 h 397"/>
                <a:gd name="T98" fmla="*/ 98624 w 534"/>
                <a:gd name="T99" fmla="*/ 58520 h 397"/>
                <a:gd name="T100" fmla="*/ 94194 w 534"/>
                <a:gd name="T101" fmla="*/ 73984 h 397"/>
                <a:gd name="T102" fmla="*/ 64582 w 534"/>
                <a:gd name="T103" fmla="*/ 74635 h 397"/>
                <a:gd name="T104" fmla="*/ 76655 w 534"/>
                <a:gd name="T105" fmla="*/ 78379 h 397"/>
                <a:gd name="T106" fmla="*/ 41690 w 534"/>
                <a:gd name="T107" fmla="*/ 84368 h 397"/>
                <a:gd name="T108" fmla="*/ 58677 w 534"/>
                <a:gd name="T109" fmla="*/ 83471 h 397"/>
                <a:gd name="T110" fmla="*/ 84806 w 534"/>
                <a:gd name="T111" fmla="*/ 66580 h 397"/>
                <a:gd name="T112" fmla="*/ 89970 w 534"/>
                <a:gd name="T113" fmla="*/ 67948 h 397"/>
                <a:gd name="T114" fmla="*/ 4914 w 534"/>
                <a:gd name="T115" fmla="*/ 64497 h 397"/>
                <a:gd name="T116" fmla="*/ 112172 w 534"/>
                <a:gd name="T117" fmla="*/ 77661 h 397"/>
                <a:gd name="T118" fmla="*/ 117593 w 534"/>
                <a:gd name="T119" fmla="*/ 75107 h 397"/>
                <a:gd name="T120" fmla="*/ 123509 w 534"/>
                <a:gd name="T121" fmla="*/ 66334 h 39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34"/>
                <a:gd name="T184" fmla="*/ 0 h 397"/>
                <a:gd name="T185" fmla="*/ 534 w 534"/>
                <a:gd name="T186" fmla="*/ 397 h 39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34" h="397">
                  <a:moveTo>
                    <a:pt x="431" y="47"/>
                  </a:moveTo>
                  <a:cubicBezTo>
                    <a:pt x="431" y="51"/>
                    <a:pt x="431" y="55"/>
                    <a:pt x="429" y="58"/>
                  </a:cubicBezTo>
                  <a:cubicBezTo>
                    <a:pt x="448" y="58"/>
                    <a:pt x="452" y="73"/>
                    <a:pt x="469" y="76"/>
                  </a:cubicBezTo>
                  <a:cubicBezTo>
                    <a:pt x="479" y="86"/>
                    <a:pt x="485" y="100"/>
                    <a:pt x="495" y="111"/>
                  </a:cubicBezTo>
                  <a:cubicBezTo>
                    <a:pt x="492" y="127"/>
                    <a:pt x="506" y="127"/>
                    <a:pt x="506" y="139"/>
                  </a:cubicBezTo>
                  <a:cubicBezTo>
                    <a:pt x="509" y="140"/>
                    <a:pt x="512" y="141"/>
                    <a:pt x="514" y="143"/>
                  </a:cubicBezTo>
                  <a:cubicBezTo>
                    <a:pt x="516" y="150"/>
                    <a:pt x="521" y="154"/>
                    <a:pt x="520" y="163"/>
                  </a:cubicBezTo>
                  <a:cubicBezTo>
                    <a:pt x="528" y="176"/>
                    <a:pt x="534" y="201"/>
                    <a:pt x="526" y="216"/>
                  </a:cubicBezTo>
                  <a:cubicBezTo>
                    <a:pt x="526" y="219"/>
                    <a:pt x="528" y="222"/>
                    <a:pt x="529" y="225"/>
                  </a:cubicBezTo>
                  <a:cubicBezTo>
                    <a:pt x="529" y="227"/>
                    <a:pt x="526" y="230"/>
                    <a:pt x="526" y="232"/>
                  </a:cubicBezTo>
                  <a:cubicBezTo>
                    <a:pt x="526" y="236"/>
                    <a:pt x="528" y="238"/>
                    <a:pt x="528" y="241"/>
                  </a:cubicBezTo>
                  <a:cubicBezTo>
                    <a:pt x="526" y="258"/>
                    <a:pt x="506" y="266"/>
                    <a:pt x="495" y="275"/>
                  </a:cubicBezTo>
                  <a:cubicBezTo>
                    <a:pt x="498" y="277"/>
                    <a:pt x="502" y="279"/>
                    <a:pt x="505" y="280"/>
                  </a:cubicBezTo>
                  <a:cubicBezTo>
                    <a:pt x="507" y="285"/>
                    <a:pt x="510" y="290"/>
                    <a:pt x="512" y="294"/>
                  </a:cubicBezTo>
                  <a:cubicBezTo>
                    <a:pt x="511" y="308"/>
                    <a:pt x="505" y="320"/>
                    <a:pt x="499" y="331"/>
                  </a:cubicBezTo>
                  <a:cubicBezTo>
                    <a:pt x="494" y="340"/>
                    <a:pt x="490" y="346"/>
                    <a:pt x="482" y="353"/>
                  </a:cubicBezTo>
                  <a:cubicBezTo>
                    <a:pt x="480" y="356"/>
                    <a:pt x="475" y="358"/>
                    <a:pt x="471" y="362"/>
                  </a:cubicBezTo>
                  <a:cubicBezTo>
                    <a:pt x="455" y="374"/>
                    <a:pt x="434" y="384"/>
                    <a:pt x="407" y="384"/>
                  </a:cubicBezTo>
                  <a:cubicBezTo>
                    <a:pt x="395" y="384"/>
                    <a:pt x="382" y="386"/>
                    <a:pt x="370" y="385"/>
                  </a:cubicBezTo>
                  <a:cubicBezTo>
                    <a:pt x="359" y="384"/>
                    <a:pt x="353" y="378"/>
                    <a:pt x="343" y="373"/>
                  </a:cubicBezTo>
                  <a:cubicBezTo>
                    <a:pt x="341" y="372"/>
                    <a:pt x="342" y="367"/>
                    <a:pt x="340" y="365"/>
                  </a:cubicBezTo>
                  <a:cubicBezTo>
                    <a:pt x="334" y="365"/>
                    <a:pt x="328" y="368"/>
                    <a:pt x="321" y="372"/>
                  </a:cubicBezTo>
                  <a:cubicBezTo>
                    <a:pt x="316" y="376"/>
                    <a:pt x="312" y="379"/>
                    <a:pt x="306" y="382"/>
                  </a:cubicBezTo>
                  <a:cubicBezTo>
                    <a:pt x="300" y="385"/>
                    <a:pt x="290" y="385"/>
                    <a:pt x="281" y="387"/>
                  </a:cubicBezTo>
                  <a:cubicBezTo>
                    <a:pt x="271" y="389"/>
                    <a:pt x="259" y="397"/>
                    <a:pt x="245" y="389"/>
                  </a:cubicBezTo>
                  <a:cubicBezTo>
                    <a:pt x="244" y="386"/>
                    <a:pt x="241" y="385"/>
                    <a:pt x="241" y="381"/>
                  </a:cubicBezTo>
                  <a:cubicBezTo>
                    <a:pt x="239" y="383"/>
                    <a:pt x="237" y="388"/>
                    <a:pt x="233" y="389"/>
                  </a:cubicBezTo>
                  <a:cubicBezTo>
                    <a:pt x="226" y="390"/>
                    <a:pt x="225" y="384"/>
                    <a:pt x="218" y="382"/>
                  </a:cubicBezTo>
                  <a:cubicBezTo>
                    <a:pt x="214" y="381"/>
                    <a:pt x="209" y="384"/>
                    <a:pt x="204" y="384"/>
                  </a:cubicBezTo>
                  <a:cubicBezTo>
                    <a:pt x="188" y="384"/>
                    <a:pt x="166" y="376"/>
                    <a:pt x="160" y="365"/>
                  </a:cubicBezTo>
                  <a:cubicBezTo>
                    <a:pt x="161" y="359"/>
                    <a:pt x="159" y="355"/>
                    <a:pt x="159" y="349"/>
                  </a:cubicBezTo>
                  <a:cubicBezTo>
                    <a:pt x="149" y="360"/>
                    <a:pt x="131" y="357"/>
                    <a:pt x="116" y="353"/>
                  </a:cubicBezTo>
                  <a:cubicBezTo>
                    <a:pt x="111" y="350"/>
                    <a:pt x="108" y="344"/>
                    <a:pt x="103" y="342"/>
                  </a:cubicBezTo>
                  <a:cubicBezTo>
                    <a:pt x="98" y="345"/>
                    <a:pt x="94" y="351"/>
                    <a:pt x="86" y="354"/>
                  </a:cubicBezTo>
                  <a:cubicBezTo>
                    <a:pt x="82" y="356"/>
                    <a:pt x="78" y="355"/>
                    <a:pt x="73" y="356"/>
                  </a:cubicBezTo>
                  <a:cubicBezTo>
                    <a:pt x="70" y="357"/>
                    <a:pt x="67" y="360"/>
                    <a:pt x="63" y="361"/>
                  </a:cubicBezTo>
                  <a:cubicBezTo>
                    <a:pt x="46" y="364"/>
                    <a:pt x="36" y="355"/>
                    <a:pt x="27" y="347"/>
                  </a:cubicBezTo>
                  <a:cubicBezTo>
                    <a:pt x="26" y="334"/>
                    <a:pt x="24" y="327"/>
                    <a:pt x="22" y="316"/>
                  </a:cubicBezTo>
                  <a:cubicBezTo>
                    <a:pt x="12" y="314"/>
                    <a:pt x="3" y="302"/>
                    <a:pt x="4" y="291"/>
                  </a:cubicBezTo>
                  <a:cubicBezTo>
                    <a:pt x="5" y="286"/>
                    <a:pt x="8" y="282"/>
                    <a:pt x="11" y="279"/>
                  </a:cubicBezTo>
                  <a:cubicBezTo>
                    <a:pt x="8" y="276"/>
                    <a:pt x="4" y="273"/>
                    <a:pt x="1" y="269"/>
                  </a:cubicBezTo>
                  <a:cubicBezTo>
                    <a:pt x="1" y="260"/>
                    <a:pt x="2" y="256"/>
                    <a:pt x="0" y="251"/>
                  </a:cubicBezTo>
                  <a:cubicBezTo>
                    <a:pt x="3" y="241"/>
                    <a:pt x="14" y="228"/>
                    <a:pt x="6" y="215"/>
                  </a:cubicBezTo>
                  <a:cubicBezTo>
                    <a:pt x="8" y="209"/>
                    <a:pt x="8" y="200"/>
                    <a:pt x="15" y="200"/>
                  </a:cubicBezTo>
                  <a:cubicBezTo>
                    <a:pt x="15" y="185"/>
                    <a:pt x="23" y="173"/>
                    <a:pt x="26" y="160"/>
                  </a:cubicBezTo>
                  <a:cubicBezTo>
                    <a:pt x="31" y="145"/>
                    <a:pt x="44" y="133"/>
                    <a:pt x="59" y="127"/>
                  </a:cubicBezTo>
                  <a:cubicBezTo>
                    <a:pt x="68" y="102"/>
                    <a:pt x="81" y="82"/>
                    <a:pt x="106" y="73"/>
                  </a:cubicBezTo>
                  <a:cubicBezTo>
                    <a:pt x="109" y="69"/>
                    <a:pt x="112" y="66"/>
                    <a:pt x="114" y="61"/>
                  </a:cubicBezTo>
                  <a:cubicBezTo>
                    <a:pt x="122" y="60"/>
                    <a:pt x="125" y="56"/>
                    <a:pt x="133" y="55"/>
                  </a:cubicBezTo>
                  <a:cubicBezTo>
                    <a:pt x="141" y="39"/>
                    <a:pt x="160" y="34"/>
                    <a:pt x="179" y="29"/>
                  </a:cubicBezTo>
                  <a:cubicBezTo>
                    <a:pt x="185" y="22"/>
                    <a:pt x="196" y="19"/>
                    <a:pt x="205" y="15"/>
                  </a:cubicBezTo>
                  <a:cubicBezTo>
                    <a:pt x="209" y="17"/>
                    <a:pt x="215" y="17"/>
                    <a:pt x="218" y="18"/>
                  </a:cubicBezTo>
                  <a:cubicBezTo>
                    <a:pt x="225" y="15"/>
                    <a:pt x="230" y="11"/>
                    <a:pt x="234" y="6"/>
                  </a:cubicBezTo>
                  <a:cubicBezTo>
                    <a:pt x="244" y="3"/>
                    <a:pt x="258" y="0"/>
                    <a:pt x="274" y="2"/>
                  </a:cubicBezTo>
                  <a:cubicBezTo>
                    <a:pt x="277" y="2"/>
                    <a:pt x="278" y="3"/>
                    <a:pt x="281" y="4"/>
                  </a:cubicBezTo>
                  <a:cubicBezTo>
                    <a:pt x="288" y="5"/>
                    <a:pt x="295" y="3"/>
                    <a:pt x="302" y="4"/>
                  </a:cubicBezTo>
                  <a:cubicBezTo>
                    <a:pt x="304" y="4"/>
                    <a:pt x="306" y="5"/>
                    <a:pt x="309" y="6"/>
                  </a:cubicBezTo>
                  <a:cubicBezTo>
                    <a:pt x="326" y="8"/>
                    <a:pt x="344" y="1"/>
                    <a:pt x="351" y="14"/>
                  </a:cubicBezTo>
                  <a:cubicBezTo>
                    <a:pt x="361" y="15"/>
                    <a:pt x="368" y="11"/>
                    <a:pt x="377" y="15"/>
                  </a:cubicBezTo>
                  <a:cubicBezTo>
                    <a:pt x="386" y="19"/>
                    <a:pt x="391" y="31"/>
                    <a:pt x="398" y="34"/>
                  </a:cubicBezTo>
                  <a:cubicBezTo>
                    <a:pt x="402" y="35"/>
                    <a:pt x="407" y="33"/>
                    <a:pt x="410" y="34"/>
                  </a:cubicBezTo>
                  <a:cubicBezTo>
                    <a:pt x="415" y="34"/>
                    <a:pt x="418" y="38"/>
                    <a:pt x="421" y="40"/>
                  </a:cubicBezTo>
                  <a:cubicBezTo>
                    <a:pt x="425" y="43"/>
                    <a:pt x="429" y="43"/>
                    <a:pt x="431" y="47"/>
                  </a:cubicBezTo>
                  <a:close/>
                  <a:moveTo>
                    <a:pt x="339" y="14"/>
                  </a:moveTo>
                  <a:cubicBezTo>
                    <a:pt x="306" y="12"/>
                    <a:pt x="274" y="6"/>
                    <a:pt x="241" y="10"/>
                  </a:cubicBezTo>
                  <a:cubicBezTo>
                    <a:pt x="236" y="15"/>
                    <a:pt x="229" y="19"/>
                    <a:pt x="222" y="23"/>
                  </a:cubicBezTo>
                  <a:cubicBezTo>
                    <a:pt x="225" y="24"/>
                    <a:pt x="227" y="26"/>
                    <a:pt x="230" y="27"/>
                  </a:cubicBezTo>
                  <a:cubicBezTo>
                    <a:pt x="246" y="20"/>
                    <a:pt x="267" y="5"/>
                    <a:pt x="285" y="17"/>
                  </a:cubicBezTo>
                  <a:cubicBezTo>
                    <a:pt x="297" y="12"/>
                    <a:pt x="313" y="17"/>
                    <a:pt x="329" y="15"/>
                  </a:cubicBezTo>
                  <a:cubicBezTo>
                    <a:pt x="334" y="21"/>
                    <a:pt x="340" y="25"/>
                    <a:pt x="348" y="27"/>
                  </a:cubicBezTo>
                  <a:cubicBezTo>
                    <a:pt x="347" y="21"/>
                    <a:pt x="342" y="19"/>
                    <a:pt x="339" y="14"/>
                  </a:cubicBezTo>
                  <a:close/>
                  <a:moveTo>
                    <a:pt x="243" y="29"/>
                  </a:moveTo>
                  <a:cubicBezTo>
                    <a:pt x="238" y="30"/>
                    <a:pt x="233" y="30"/>
                    <a:pt x="234" y="37"/>
                  </a:cubicBezTo>
                  <a:cubicBezTo>
                    <a:pt x="244" y="35"/>
                    <a:pt x="255" y="35"/>
                    <a:pt x="262" y="40"/>
                  </a:cubicBezTo>
                  <a:cubicBezTo>
                    <a:pt x="266" y="34"/>
                    <a:pt x="280" y="29"/>
                    <a:pt x="271" y="19"/>
                  </a:cubicBezTo>
                  <a:cubicBezTo>
                    <a:pt x="258" y="18"/>
                    <a:pt x="252" y="25"/>
                    <a:pt x="243" y="29"/>
                  </a:cubicBezTo>
                  <a:close/>
                  <a:moveTo>
                    <a:pt x="359" y="21"/>
                  </a:moveTo>
                  <a:cubicBezTo>
                    <a:pt x="359" y="26"/>
                    <a:pt x="356" y="27"/>
                    <a:pt x="357" y="33"/>
                  </a:cubicBezTo>
                  <a:cubicBezTo>
                    <a:pt x="366" y="39"/>
                    <a:pt x="374" y="29"/>
                    <a:pt x="382" y="31"/>
                  </a:cubicBezTo>
                  <a:cubicBezTo>
                    <a:pt x="378" y="24"/>
                    <a:pt x="369" y="19"/>
                    <a:pt x="359" y="21"/>
                  </a:cubicBezTo>
                  <a:close/>
                  <a:moveTo>
                    <a:pt x="283" y="26"/>
                  </a:moveTo>
                  <a:cubicBezTo>
                    <a:pt x="283" y="28"/>
                    <a:pt x="283" y="31"/>
                    <a:pt x="282" y="32"/>
                  </a:cubicBezTo>
                  <a:cubicBezTo>
                    <a:pt x="286" y="31"/>
                    <a:pt x="294" y="33"/>
                    <a:pt x="299" y="35"/>
                  </a:cubicBezTo>
                  <a:cubicBezTo>
                    <a:pt x="304" y="26"/>
                    <a:pt x="316" y="29"/>
                    <a:pt x="324" y="26"/>
                  </a:cubicBezTo>
                  <a:cubicBezTo>
                    <a:pt x="317" y="17"/>
                    <a:pt x="290" y="21"/>
                    <a:pt x="283" y="26"/>
                  </a:cubicBezTo>
                  <a:close/>
                  <a:moveTo>
                    <a:pt x="202" y="22"/>
                  </a:moveTo>
                  <a:cubicBezTo>
                    <a:pt x="199" y="26"/>
                    <a:pt x="188" y="26"/>
                    <a:pt x="190" y="32"/>
                  </a:cubicBezTo>
                  <a:cubicBezTo>
                    <a:pt x="192" y="34"/>
                    <a:pt x="198" y="32"/>
                    <a:pt x="201" y="33"/>
                  </a:cubicBezTo>
                  <a:cubicBezTo>
                    <a:pt x="202" y="26"/>
                    <a:pt x="209" y="26"/>
                    <a:pt x="214" y="23"/>
                  </a:cubicBezTo>
                  <a:cubicBezTo>
                    <a:pt x="209" y="24"/>
                    <a:pt x="206" y="22"/>
                    <a:pt x="202" y="22"/>
                  </a:cubicBezTo>
                  <a:close/>
                  <a:moveTo>
                    <a:pt x="324" y="32"/>
                  </a:moveTo>
                  <a:cubicBezTo>
                    <a:pt x="329" y="41"/>
                    <a:pt x="343" y="41"/>
                    <a:pt x="354" y="44"/>
                  </a:cubicBezTo>
                  <a:cubicBezTo>
                    <a:pt x="357" y="47"/>
                    <a:pt x="360" y="50"/>
                    <a:pt x="364" y="51"/>
                  </a:cubicBezTo>
                  <a:cubicBezTo>
                    <a:pt x="364" y="49"/>
                    <a:pt x="364" y="48"/>
                    <a:pt x="364" y="46"/>
                  </a:cubicBezTo>
                  <a:cubicBezTo>
                    <a:pt x="347" y="48"/>
                    <a:pt x="343" y="21"/>
                    <a:pt x="324" y="32"/>
                  </a:cubicBezTo>
                  <a:close/>
                  <a:moveTo>
                    <a:pt x="224" y="35"/>
                  </a:moveTo>
                  <a:cubicBezTo>
                    <a:pt x="221" y="33"/>
                    <a:pt x="219" y="30"/>
                    <a:pt x="216" y="30"/>
                  </a:cubicBezTo>
                  <a:cubicBezTo>
                    <a:pt x="210" y="30"/>
                    <a:pt x="207" y="38"/>
                    <a:pt x="203" y="39"/>
                  </a:cubicBezTo>
                  <a:cubicBezTo>
                    <a:pt x="199" y="41"/>
                    <a:pt x="192" y="39"/>
                    <a:pt x="188" y="40"/>
                  </a:cubicBezTo>
                  <a:cubicBezTo>
                    <a:pt x="188" y="40"/>
                    <a:pt x="185" y="42"/>
                    <a:pt x="184" y="43"/>
                  </a:cubicBezTo>
                  <a:cubicBezTo>
                    <a:pt x="178" y="46"/>
                    <a:pt x="176" y="48"/>
                    <a:pt x="171" y="52"/>
                  </a:cubicBezTo>
                  <a:cubicBezTo>
                    <a:pt x="163" y="59"/>
                    <a:pt x="161" y="62"/>
                    <a:pt x="158" y="72"/>
                  </a:cubicBezTo>
                  <a:cubicBezTo>
                    <a:pt x="166" y="70"/>
                    <a:pt x="165" y="59"/>
                    <a:pt x="175" y="59"/>
                  </a:cubicBezTo>
                  <a:cubicBezTo>
                    <a:pt x="175" y="61"/>
                    <a:pt x="176" y="62"/>
                    <a:pt x="176" y="62"/>
                  </a:cubicBezTo>
                  <a:cubicBezTo>
                    <a:pt x="173" y="75"/>
                    <a:pt x="158" y="75"/>
                    <a:pt x="155" y="87"/>
                  </a:cubicBezTo>
                  <a:cubicBezTo>
                    <a:pt x="159" y="84"/>
                    <a:pt x="166" y="86"/>
                    <a:pt x="169" y="89"/>
                  </a:cubicBezTo>
                  <a:cubicBezTo>
                    <a:pt x="172" y="88"/>
                    <a:pt x="175" y="87"/>
                    <a:pt x="178" y="86"/>
                  </a:cubicBezTo>
                  <a:cubicBezTo>
                    <a:pt x="179" y="83"/>
                    <a:pt x="182" y="81"/>
                    <a:pt x="185" y="79"/>
                  </a:cubicBezTo>
                  <a:cubicBezTo>
                    <a:pt x="186" y="74"/>
                    <a:pt x="187" y="69"/>
                    <a:pt x="193" y="70"/>
                  </a:cubicBezTo>
                  <a:cubicBezTo>
                    <a:pt x="193" y="71"/>
                    <a:pt x="194" y="71"/>
                    <a:pt x="194" y="72"/>
                  </a:cubicBezTo>
                  <a:cubicBezTo>
                    <a:pt x="191" y="87"/>
                    <a:pt x="175" y="101"/>
                    <a:pt x="157" y="93"/>
                  </a:cubicBezTo>
                  <a:cubicBezTo>
                    <a:pt x="155" y="95"/>
                    <a:pt x="152" y="95"/>
                    <a:pt x="151" y="98"/>
                  </a:cubicBezTo>
                  <a:cubicBezTo>
                    <a:pt x="152" y="105"/>
                    <a:pt x="160" y="107"/>
                    <a:pt x="163" y="112"/>
                  </a:cubicBezTo>
                  <a:cubicBezTo>
                    <a:pt x="165" y="116"/>
                    <a:pt x="164" y="121"/>
                    <a:pt x="168" y="126"/>
                  </a:cubicBezTo>
                  <a:cubicBezTo>
                    <a:pt x="168" y="123"/>
                    <a:pt x="166" y="123"/>
                    <a:pt x="167" y="120"/>
                  </a:cubicBezTo>
                  <a:cubicBezTo>
                    <a:pt x="172" y="112"/>
                    <a:pt x="182" y="107"/>
                    <a:pt x="189" y="100"/>
                  </a:cubicBezTo>
                  <a:cubicBezTo>
                    <a:pt x="188" y="96"/>
                    <a:pt x="184" y="95"/>
                    <a:pt x="184" y="90"/>
                  </a:cubicBezTo>
                  <a:cubicBezTo>
                    <a:pt x="186" y="89"/>
                    <a:pt x="187" y="87"/>
                    <a:pt x="190" y="87"/>
                  </a:cubicBezTo>
                  <a:cubicBezTo>
                    <a:pt x="194" y="86"/>
                    <a:pt x="193" y="90"/>
                    <a:pt x="196" y="90"/>
                  </a:cubicBezTo>
                  <a:cubicBezTo>
                    <a:pt x="201" y="82"/>
                    <a:pt x="208" y="77"/>
                    <a:pt x="208" y="63"/>
                  </a:cubicBezTo>
                  <a:cubicBezTo>
                    <a:pt x="203" y="55"/>
                    <a:pt x="177" y="70"/>
                    <a:pt x="179" y="51"/>
                  </a:cubicBezTo>
                  <a:cubicBezTo>
                    <a:pt x="192" y="45"/>
                    <a:pt x="205" y="48"/>
                    <a:pt x="218" y="49"/>
                  </a:cubicBezTo>
                  <a:cubicBezTo>
                    <a:pt x="223" y="46"/>
                    <a:pt x="226" y="41"/>
                    <a:pt x="224" y="35"/>
                  </a:cubicBezTo>
                  <a:close/>
                  <a:moveTo>
                    <a:pt x="305" y="38"/>
                  </a:moveTo>
                  <a:cubicBezTo>
                    <a:pt x="308" y="48"/>
                    <a:pt x="310" y="57"/>
                    <a:pt x="319" y="59"/>
                  </a:cubicBezTo>
                  <a:cubicBezTo>
                    <a:pt x="329" y="60"/>
                    <a:pt x="341" y="51"/>
                    <a:pt x="352" y="57"/>
                  </a:cubicBezTo>
                  <a:cubicBezTo>
                    <a:pt x="358" y="62"/>
                    <a:pt x="359" y="75"/>
                    <a:pt x="373" y="73"/>
                  </a:cubicBezTo>
                  <a:cubicBezTo>
                    <a:pt x="371" y="53"/>
                    <a:pt x="339" y="48"/>
                    <a:pt x="318" y="40"/>
                  </a:cubicBezTo>
                  <a:cubicBezTo>
                    <a:pt x="318" y="37"/>
                    <a:pt x="317" y="33"/>
                    <a:pt x="314" y="32"/>
                  </a:cubicBezTo>
                  <a:cubicBezTo>
                    <a:pt x="311" y="34"/>
                    <a:pt x="307" y="35"/>
                    <a:pt x="305" y="38"/>
                  </a:cubicBezTo>
                  <a:close/>
                  <a:moveTo>
                    <a:pt x="166" y="40"/>
                  </a:moveTo>
                  <a:cubicBezTo>
                    <a:pt x="159" y="42"/>
                    <a:pt x="145" y="45"/>
                    <a:pt x="144" y="55"/>
                  </a:cubicBezTo>
                  <a:cubicBezTo>
                    <a:pt x="149" y="60"/>
                    <a:pt x="152" y="55"/>
                    <a:pt x="158" y="52"/>
                  </a:cubicBezTo>
                  <a:cubicBezTo>
                    <a:pt x="165" y="48"/>
                    <a:pt x="172" y="42"/>
                    <a:pt x="176" y="39"/>
                  </a:cubicBezTo>
                  <a:cubicBezTo>
                    <a:pt x="179" y="38"/>
                    <a:pt x="182" y="40"/>
                    <a:pt x="181" y="35"/>
                  </a:cubicBezTo>
                  <a:cubicBezTo>
                    <a:pt x="175" y="37"/>
                    <a:pt x="170" y="39"/>
                    <a:pt x="166" y="40"/>
                  </a:cubicBezTo>
                  <a:close/>
                  <a:moveTo>
                    <a:pt x="394" y="48"/>
                  </a:moveTo>
                  <a:cubicBezTo>
                    <a:pt x="390" y="45"/>
                    <a:pt x="390" y="39"/>
                    <a:pt x="385" y="36"/>
                  </a:cubicBezTo>
                  <a:cubicBezTo>
                    <a:pt x="378" y="36"/>
                    <a:pt x="373" y="37"/>
                    <a:pt x="369" y="40"/>
                  </a:cubicBezTo>
                  <a:cubicBezTo>
                    <a:pt x="374" y="41"/>
                    <a:pt x="370" y="47"/>
                    <a:pt x="372" y="50"/>
                  </a:cubicBezTo>
                  <a:cubicBezTo>
                    <a:pt x="376" y="57"/>
                    <a:pt x="387" y="62"/>
                    <a:pt x="394" y="56"/>
                  </a:cubicBezTo>
                  <a:cubicBezTo>
                    <a:pt x="393" y="52"/>
                    <a:pt x="393" y="52"/>
                    <a:pt x="394" y="48"/>
                  </a:cubicBezTo>
                  <a:close/>
                  <a:moveTo>
                    <a:pt x="269" y="48"/>
                  </a:moveTo>
                  <a:cubicBezTo>
                    <a:pt x="269" y="50"/>
                    <a:pt x="272" y="49"/>
                    <a:pt x="271" y="52"/>
                  </a:cubicBezTo>
                  <a:cubicBezTo>
                    <a:pt x="276" y="54"/>
                    <a:pt x="281" y="56"/>
                    <a:pt x="283" y="59"/>
                  </a:cubicBezTo>
                  <a:cubicBezTo>
                    <a:pt x="288" y="54"/>
                    <a:pt x="293" y="49"/>
                    <a:pt x="296" y="42"/>
                  </a:cubicBezTo>
                  <a:cubicBezTo>
                    <a:pt x="289" y="35"/>
                    <a:pt x="272" y="37"/>
                    <a:pt x="269" y="48"/>
                  </a:cubicBezTo>
                  <a:close/>
                  <a:moveTo>
                    <a:pt x="423" y="56"/>
                  </a:moveTo>
                  <a:cubicBezTo>
                    <a:pt x="419" y="47"/>
                    <a:pt x="410" y="40"/>
                    <a:pt x="399" y="41"/>
                  </a:cubicBezTo>
                  <a:cubicBezTo>
                    <a:pt x="400" y="45"/>
                    <a:pt x="405" y="50"/>
                    <a:pt x="402" y="56"/>
                  </a:cubicBezTo>
                  <a:cubicBezTo>
                    <a:pt x="412" y="55"/>
                    <a:pt x="418" y="57"/>
                    <a:pt x="423" y="56"/>
                  </a:cubicBezTo>
                  <a:close/>
                  <a:moveTo>
                    <a:pt x="231" y="44"/>
                  </a:moveTo>
                  <a:cubicBezTo>
                    <a:pt x="229" y="52"/>
                    <a:pt x="223" y="56"/>
                    <a:pt x="213" y="56"/>
                  </a:cubicBezTo>
                  <a:cubicBezTo>
                    <a:pt x="214" y="60"/>
                    <a:pt x="216" y="63"/>
                    <a:pt x="216" y="66"/>
                  </a:cubicBezTo>
                  <a:cubicBezTo>
                    <a:pt x="216" y="69"/>
                    <a:pt x="213" y="77"/>
                    <a:pt x="211" y="82"/>
                  </a:cubicBezTo>
                  <a:cubicBezTo>
                    <a:pt x="211" y="82"/>
                    <a:pt x="208" y="82"/>
                    <a:pt x="208" y="83"/>
                  </a:cubicBezTo>
                  <a:cubicBezTo>
                    <a:pt x="207" y="84"/>
                    <a:pt x="207" y="88"/>
                    <a:pt x="206" y="89"/>
                  </a:cubicBezTo>
                  <a:cubicBezTo>
                    <a:pt x="204" y="93"/>
                    <a:pt x="199" y="96"/>
                    <a:pt x="198" y="99"/>
                  </a:cubicBezTo>
                  <a:cubicBezTo>
                    <a:pt x="198" y="98"/>
                    <a:pt x="201" y="103"/>
                    <a:pt x="201" y="104"/>
                  </a:cubicBezTo>
                  <a:cubicBezTo>
                    <a:pt x="206" y="123"/>
                    <a:pt x="188" y="134"/>
                    <a:pt x="181" y="144"/>
                  </a:cubicBezTo>
                  <a:cubicBezTo>
                    <a:pt x="177" y="149"/>
                    <a:pt x="174" y="162"/>
                    <a:pt x="174" y="170"/>
                  </a:cubicBezTo>
                  <a:cubicBezTo>
                    <a:pt x="174" y="185"/>
                    <a:pt x="181" y="191"/>
                    <a:pt x="190" y="198"/>
                  </a:cubicBezTo>
                  <a:cubicBezTo>
                    <a:pt x="198" y="205"/>
                    <a:pt x="205" y="209"/>
                    <a:pt x="212" y="218"/>
                  </a:cubicBezTo>
                  <a:cubicBezTo>
                    <a:pt x="214" y="220"/>
                    <a:pt x="217" y="225"/>
                    <a:pt x="217" y="227"/>
                  </a:cubicBezTo>
                  <a:cubicBezTo>
                    <a:pt x="219" y="234"/>
                    <a:pt x="212" y="246"/>
                    <a:pt x="205" y="247"/>
                  </a:cubicBezTo>
                  <a:cubicBezTo>
                    <a:pt x="206" y="239"/>
                    <a:pt x="210" y="235"/>
                    <a:pt x="209" y="228"/>
                  </a:cubicBezTo>
                  <a:cubicBezTo>
                    <a:pt x="207" y="223"/>
                    <a:pt x="199" y="216"/>
                    <a:pt x="193" y="211"/>
                  </a:cubicBezTo>
                  <a:cubicBezTo>
                    <a:pt x="187" y="205"/>
                    <a:pt x="180" y="200"/>
                    <a:pt x="175" y="196"/>
                  </a:cubicBezTo>
                  <a:cubicBezTo>
                    <a:pt x="181" y="201"/>
                    <a:pt x="181" y="210"/>
                    <a:pt x="176" y="216"/>
                  </a:cubicBezTo>
                  <a:cubicBezTo>
                    <a:pt x="186" y="217"/>
                    <a:pt x="187" y="226"/>
                    <a:pt x="191" y="233"/>
                  </a:cubicBezTo>
                  <a:cubicBezTo>
                    <a:pt x="186" y="243"/>
                    <a:pt x="194" y="254"/>
                    <a:pt x="198" y="261"/>
                  </a:cubicBezTo>
                  <a:cubicBezTo>
                    <a:pt x="207" y="254"/>
                    <a:pt x="221" y="263"/>
                    <a:pt x="232" y="260"/>
                  </a:cubicBezTo>
                  <a:cubicBezTo>
                    <a:pt x="234" y="250"/>
                    <a:pt x="238" y="241"/>
                    <a:pt x="241" y="232"/>
                  </a:cubicBezTo>
                  <a:cubicBezTo>
                    <a:pt x="239" y="232"/>
                    <a:pt x="239" y="235"/>
                    <a:pt x="235" y="234"/>
                  </a:cubicBezTo>
                  <a:cubicBezTo>
                    <a:pt x="233" y="233"/>
                    <a:pt x="231" y="232"/>
                    <a:pt x="230" y="229"/>
                  </a:cubicBezTo>
                  <a:cubicBezTo>
                    <a:pt x="228" y="226"/>
                    <a:pt x="226" y="217"/>
                    <a:pt x="226" y="215"/>
                  </a:cubicBezTo>
                  <a:cubicBezTo>
                    <a:pt x="226" y="212"/>
                    <a:pt x="227" y="209"/>
                    <a:pt x="227" y="205"/>
                  </a:cubicBezTo>
                  <a:cubicBezTo>
                    <a:pt x="226" y="199"/>
                    <a:pt x="222" y="194"/>
                    <a:pt x="221" y="188"/>
                  </a:cubicBezTo>
                  <a:cubicBezTo>
                    <a:pt x="211" y="181"/>
                    <a:pt x="209" y="167"/>
                    <a:pt x="205" y="155"/>
                  </a:cubicBezTo>
                  <a:cubicBezTo>
                    <a:pt x="206" y="150"/>
                    <a:pt x="208" y="146"/>
                    <a:pt x="209" y="142"/>
                  </a:cubicBezTo>
                  <a:cubicBezTo>
                    <a:pt x="214" y="141"/>
                    <a:pt x="215" y="136"/>
                    <a:pt x="218" y="133"/>
                  </a:cubicBezTo>
                  <a:cubicBezTo>
                    <a:pt x="225" y="128"/>
                    <a:pt x="237" y="127"/>
                    <a:pt x="239" y="116"/>
                  </a:cubicBezTo>
                  <a:cubicBezTo>
                    <a:pt x="225" y="111"/>
                    <a:pt x="212" y="109"/>
                    <a:pt x="212" y="94"/>
                  </a:cubicBezTo>
                  <a:cubicBezTo>
                    <a:pt x="212" y="92"/>
                    <a:pt x="212" y="88"/>
                    <a:pt x="213" y="86"/>
                  </a:cubicBezTo>
                  <a:cubicBezTo>
                    <a:pt x="219" y="70"/>
                    <a:pt x="246" y="58"/>
                    <a:pt x="265" y="59"/>
                  </a:cubicBezTo>
                  <a:cubicBezTo>
                    <a:pt x="267" y="57"/>
                    <a:pt x="261" y="53"/>
                    <a:pt x="262" y="48"/>
                  </a:cubicBezTo>
                  <a:cubicBezTo>
                    <a:pt x="252" y="45"/>
                    <a:pt x="243" y="40"/>
                    <a:pt x="231" y="44"/>
                  </a:cubicBezTo>
                  <a:close/>
                  <a:moveTo>
                    <a:pt x="276" y="67"/>
                  </a:moveTo>
                  <a:cubicBezTo>
                    <a:pt x="269" y="68"/>
                    <a:pt x="262" y="64"/>
                    <a:pt x="255" y="65"/>
                  </a:cubicBezTo>
                  <a:cubicBezTo>
                    <a:pt x="252" y="66"/>
                    <a:pt x="246" y="68"/>
                    <a:pt x="242" y="69"/>
                  </a:cubicBezTo>
                  <a:cubicBezTo>
                    <a:pt x="228" y="74"/>
                    <a:pt x="221" y="81"/>
                    <a:pt x="219" y="96"/>
                  </a:cubicBezTo>
                  <a:cubicBezTo>
                    <a:pt x="222" y="99"/>
                    <a:pt x="225" y="102"/>
                    <a:pt x="227" y="106"/>
                  </a:cubicBezTo>
                  <a:cubicBezTo>
                    <a:pt x="235" y="108"/>
                    <a:pt x="246" y="107"/>
                    <a:pt x="249" y="114"/>
                  </a:cubicBezTo>
                  <a:cubicBezTo>
                    <a:pt x="247" y="132"/>
                    <a:pt x="217" y="135"/>
                    <a:pt x="214" y="150"/>
                  </a:cubicBezTo>
                  <a:cubicBezTo>
                    <a:pt x="212" y="158"/>
                    <a:pt x="215" y="168"/>
                    <a:pt x="218" y="174"/>
                  </a:cubicBezTo>
                  <a:cubicBezTo>
                    <a:pt x="222" y="180"/>
                    <a:pt x="227" y="185"/>
                    <a:pt x="231" y="190"/>
                  </a:cubicBezTo>
                  <a:cubicBezTo>
                    <a:pt x="235" y="203"/>
                    <a:pt x="233" y="223"/>
                    <a:pt x="243" y="230"/>
                  </a:cubicBezTo>
                  <a:cubicBezTo>
                    <a:pt x="251" y="223"/>
                    <a:pt x="262" y="219"/>
                    <a:pt x="265" y="207"/>
                  </a:cubicBezTo>
                  <a:cubicBezTo>
                    <a:pt x="265" y="202"/>
                    <a:pt x="265" y="202"/>
                    <a:pt x="265" y="198"/>
                  </a:cubicBezTo>
                  <a:cubicBezTo>
                    <a:pt x="268" y="194"/>
                    <a:pt x="272" y="191"/>
                    <a:pt x="274" y="187"/>
                  </a:cubicBezTo>
                  <a:cubicBezTo>
                    <a:pt x="271" y="180"/>
                    <a:pt x="264" y="177"/>
                    <a:pt x="262" y="168"/>
                  </a:cubicBezTo>
                  <a:cubicBezTo>
                    <a:pt x="263" y="168"/>
                    <a:pt x="262" y="164"/>
                    <a:pt x="265" y="165"/>
                  </a:cubicBezTo>
                  <a:cubicBezTo>
                    <a:pt x="273" y="169"/>
                    <a:pt x="277" y="177"/>
                    <a:pt x="282" y="184"/>
                  </a:cubicBezTo>
                  <a:cubicBezTo>
                    <a:pt x="295" y="178"/>
                    <a:pt x="309" y="171"/>
                    <a:pt x="317" y="159"/>
                  </a:cubicBezTo>
                  <a:cubicBezTo>
                    <a:pt x="321" y="141"/>
                    <a:pt x="324" y="128"/>
                    <a:pt x="321" y="107"/>
                  </a:cubicBezTo>
                  <a:cubicBezTo>
                    <a:pt x="323" y="106"/>
                    <a:pt x="325" y="105"/>
                    <a:pt x="329" y="106"/>
                  </a:cubicBezTo>
                  <a:cubicBezTo>
                    <a:pt x="328" y="118"/>
                    <a:pt x="328" y="132"/>
                    <a:pt x="329" y="144"/>
                  </a:cubicBezTo>
                  <a:cubicBezTo>
                    <a:pt x="341" y="136"/>
                    <a:pt x="355" y="144"/>
                    <a:pt x="367" y="148"/>
                  </a:cubicBezTo>
                  <a:cubicBezTo>
                    <a:pt x="366" y="148"/>
                    <a:pt x="368" y="153"/>
                    <a:pt x="364" y="154"/>
                  </a:cubicBezTo>
                  <a:cubicBezTo>
                    <a:pt x="353" y="150"/>
                    <a:pt x="338" y="143"/>
                    <a:pt x="328" y="152"/>
                  </a:cubicBezTo>
                  <a:cubicBezTo>
                    <a:pt x="322" y="176"/>
                    <a:pt x="297" y="181"/>
                    <a:pt x="280" y="195"/>
                  </a:cubicBezTo>
                  <a:cubicBezTo>
                    <a:pt x="276" y="194"/>
                    <a:pt x="277" y="197"/>
                    <a:pt x="274" y="197"/>
                  </a:cubicBezTo>
                  <a:cubicBezTo>
                    <a:pt x="271" y="207"/>
                    <a:pt x="272" y="213"/>
                    <a:pt x="267" y="220"/>
                  </a:cubicBezTo>
                  <a:cubicBezTo>
                    <a:pt x="263" y="226"/>
                    <a:pt x="255" y="227"/>
                    <a:pt x="250" y="232"/>
                  </a:cubicBezTo>
                  <a:cubicBezTo>
                    <a:pt x="247" y="235"/>
                    <a:pt x="247" y="238"/>
                    <a:pt x="245" y="242"/>
                  </a:cubicBezTo>
                  <a:cubicBezTo>
                    <a:pt x="243" y="247"/>
                    <a:pt x="241" y="251"/>
                    <a:pt x="242" y="256"/>
                  </a:cubicBezTo>
                  <a:cubicBezTo>
                    <a:pt x="247" y="255"/>
                    <a:pt x="250" y="253"/>
                    <a:pt x="253" y="252"/>
                  </a:cubicBezTo>
                  <a:cubicBezTo>
                    <a:pt x="262" y="252"/>
                    <a:pt x="269" y="258"/>
                    <a:pt x="277" y="257"/>
                  </a:cubicBezTo>
                  <a:cubicBezTo>
                    <a:pt x="283" y="256"/>
                    <a:pt x="284" y="250"/>
                    <a:pt x="290" y="252"/>
                  </a:cubicBezTo>
                  <a:cubicBezTo>
                    <a:pt x="290" y="249"/>
                    <a:pt x="292" y="248"/>
                    <a:pt x="294" y="247"/>
                  </a:cubicBezTo>
                  <a:cubicBezTo>
                    <a:pt x="316" y="238"/>
                    <a:pt x="331" y="222"/>
                    <a:pt x="344" y="205"/>
                  </a:cubicBezTo>
                  <a:cubicBezTo>
                    <a:pt x="347" y="205"/>
                    <a:pt x="348" y="204"/>
                    <a:pt x="351" y="203"/>
                  </a:cubicBezTo>
                  <a:cubicBezTo>
                    <a:pt x="351" y="201"/>
                    <a:pt x="351" y="198"/>
                    <a:pt x="353" y="195"/>
                  </a:cubicBezTo>
                  <a:cubicBezTo>
                    <a:pt x="342" y="194"/>
                    <a:pt x="334" y="190"/>
                    <a:pt x="325" y="191"/>
                  </a:cubicBezTo>
                  <a:cubicBezTo>
                    <a:pt x="319" y="192"/>
                    <a:pt x="314" y="196"/>
                    <a:pt x="311" y="198"/>
                  </a:cubicBezTo>
                  <a:cubicBezTo>
                    <a:pt x="306" y="201"/>
                    <a:pt x="299" y="206"/>
                    <a:pt x="293" y="203"/>
                  </a:cubicBezTo>
                  <a:cubicBezTo>
                    <a:pt x="293" y="197"/>
                    <a:pt x="298" y="197"/>
                    <a:pt x="302" y="196"/>
                  </a:cubicBezTo>
                  <a:cubicBezTo>
                    <a:pt x="312" y="188"/>
                    <a:pt x="322" y="181"/>
                    <a:pt x="336" y="182"/>
                  </a:cubicBezTo>
                  <a:cubicBezTo>
                    <a:pt x="341" y="183"/>
                    <a:pt x="345" y="187"/>
                    <a:pt x="350" y="186"/>
                  </a:cubicBezTo>
                  <a:cubicBezTo>
                    <a:pt x="362" y="185"/>
                    <a:pt x="368" y="174"/>
                    <a:pt x="376" y="166"/>
                  </a:cubicBezTo>
                  <a:cubicBezTo>
                    <a:pt x="373" y="156"/>
                    <a:pt x="376" y="150"/>
                    <a:pt x="375" y="142"/>
                  </a:cubicBezTo>
                  <a:cubicBezTo>
                    <a:pt x="373" y="130"/>
                    <a:pt x="362" y="123"/>
                    <a:pt x="359" y="113"/>
                  </a:cubicBezTo>
                  <a:cubicBezTo>
                    <a:pt x="357" y="107"/>
                    <a:pt x="359" y="104"/>
                    <a:pt x="360" y="99"/>
                  </a:cubicBezTo>
                  <a:cubicBezTo>
                    <a:pt x="360" y="93"/>
                    <a:pt x="357" y="86"/>
                    <a:pt x="361" y="80"/>
                  </a:cubicBezTo>
                  <a:cubicBezTo>
                    <a:pt x="355" y="75"/>
                    <a:pt x="351" y="68"/>
                    <a:pt x="346" y="61"/>
                  </a:cubicBezTo>
                  <a:cubicBezTo>
                    <a:pt x="343" y="61"/>
                    <a:pt x="340" y="61"/>
                    <a:pt x="337" y="61"/>
                  </a:cubicBezTo>
                  <a:cubicBezTo>
                    <a:pt x="337" y="67"/>
                    <a:pt x="341" y="71"/>
                    <a:pt x="340" y="76"/>
                  </a:cubicBezTo>
                  <a:cubicBezTo>
                    <a:pt x="338" y="87"/>
                    <a:pt x="322" y="85"/>
                    <a:pt x="312" y="88"/>
                  </a:cubicBezTo>
                  <a:cubicBezTo>
                    <a:pt x="305" y="93"/>
                    <a:pt x="306" y="105"/>
                    <a:pt x="297" y="107"/>
                  </a:cubicBezTo>
                  <a:cubicBezTo>
                    <a:pt x="294" y="98"/>
                    <a:pt x="301" y="87"/>
                    <a:pt x="309" y="83"/>
                  </a:cubicBezTo>
                  <a:cubicBezTo>
                    <a:pt x="314" y="79"/>
                    <a:pt x="322" y="78"/>
                    <a:pt x="330" y="79"/>
                  </a:cubicBezTo>
                  <a:cubicBezTo>
                    <a:pt x="333" y="71"/>
                    <a:pt x="325" y="72"/>
                    <a:pt x="326" y="64"/>
                  </a:cubicBezTo>
                  <a:cubicBezTo>
                    <a:pt x="313" y="69"/>
                    <a:pt x="300" y="73"/>
                    <a:pt x="290" y="82"/>
                  </a:cubicBezTo>
                  <a:cubicBezTo>
                    <a:pt x="288" y="84"/>
                    <a:pt x="277" y="96"/>
                    <a:pt x="276" y="101"/>
                  </a:cubicBezTo>
                  <a:cubicBezTo>
                    <a:pt x="275" y="105"/>
                    <a:pt x="269" y="110"/>
                    <a:pt x="271" y="117"/>
                  </a:cubicBezTo>
                  <a:cubicBezTo>
                    <a:pt x="271" y="120"/>
                    <a:pt x="275" y="120"/>
                    <a:pt x="275" y="123"/>
                  </a:cubicBezTo>
                  <a:cubicBezTo>
                    <a:pt x="275" y="127"/>
                    <a:pt x="274" y="128"/>
                    <a:pt x="275" y="132"/>
                  </a:cubicBezTo>
                  <a:cubicBezTo>
                    <a:pt x="285" y="143"/>
                    <a:pt x="298" y="150"/>
                    <a:pt x="301" y="167"/>
                  </a:cubicBezTo>
                  <a:cubicBezTo>
                    <a:pt x="298" y="167"/>
                    <a:pt x="298" y="170"/>
                    <a:pt x="294" y="170"/>
                  </a:cubicBezTo>
                  <a:cubicBezTo>
                    <a:pt x="292" y="168"/>
                    <a:pt x="290" y="165"/>
                    <a:pt x="290" y="159"/>
                  </a:cubicBezTo>
                  <a:cubicBezTo>
                    <a:pt x="286" y="148"/>
                    <a:pt x="270" y="144"/>
                    <a:pt x="268" y="133"/>
                  </a:cubicBezTo>
                  <a:cubicBezTo>
                    <a:pt x="260" y="141"/>
                    <a:pt x="246" y="143"/>
                    <a:pt x="231" y="144"/>
                  </a:cubicBezTo>
                  <a:cubicBezTo>
                    <a:pt x="231" y="141"/>
                    <a:pt x="228" y="141"/>
                    <a:pt x="229" y="136"/>
                  </a:cubicBezTo>
                  <a:cubicBezTo>
                    <a:pt x="241" y="136"/>
                    <a:pt x="258" y="136"/>
                    <a:pt x="265" y="128"/>
                  </a:cubicBezTo>
                  <a:cubicBezTo>
                    <a:pt x="262" y="112"/>
                    <a:pt x="265" y="99"/>
                    <a:pt x="273" y="92"/>
                  </a:cubicBezTo>
                  <a:cubicBezTo>
                    <a:pt x="272" y="88"/>
                    <a:pt x="272" y="81"/>
                    <a:pt x="269" y="78"/>
                  </a:cubicBezTo>
                  <a:cubicBezTo>
                    <a:pt x="264" y="75"/>
                    <a:pt x="254" y="83"/>
                    <a:pt x="249" y="78"/>
                  </a:cubicBezTo>
                  <a:cubicBezTo>
                    <a:pt x="251" y="69"/>
                    <a:pt x="266" y="71"/>
                    <a:pt x="274" y="72"/>
                  </a:cubicBezTo>
                  <a:cubicBezTo>
                    <a:pt x="278" y="74"/>
                    <a:pt x="278" y="80"/>
                    <a:pt x="281" y="83"/>
                  </a:cubicBezTo>
                  <a:cubicBezTo>
                    <a:pt x="288" y="73"/>
                    <a:pt x="300" y="68"/>
                    <a:pt x="312" y="62"/>
                  </a:cubicBezTo>
                  <a:cubicBezTo>
                    <a:pt x="304" y="60"/>
                    <a:pt x="306" y="54"/>
                    <a:pt x="299" y="52"/>
                  </a:cubicBezTo>
                  <a:cubicBezTo>
                    <a:pt x="294" y="58"/>
                    <a:pt x="287" y="66"/>
                    <a:pt x="276" y="67"/>
                  </a:cubicBezTo>
                  <a:close/>
                  <a:moveTo>
                    <a:pt x="191" y="56"/>
                  </a:moveTo>
                  <a:cubicBezTo>
                    <a:pt x="193" y="55"/>
                    <a:pt x="196" y="55"/>
                    <a:pt x="197" y="54"/>
                  </a:cubicBezTo>
                  <a:cubicBezTo>
                    <a:pt x="195" y="52"/>
                    <a:pt x="191" y="53"/>
                    <a:pt x="191" y="56"/>
                  </a:cubicBezTo>
                  <a:close/>
                  <a:moveTo>
                    <a:pt x="491" y="159"/>
                  </a:moveTo>
                  <a:cubicBezTo>
                    <a:pt x="495" y="154"/>
                    <a:pt x="502" y="148"/>
                    <a:pt x="502" y="141"/>
                  </a:cubicBezTo>
                  <a:cubicBezTo>
                    <a:pt x="501" y="133"/>
                    <a:pt x="492" y="129"/>
                    <a:pt x="488" y="123"/>
                  </a:cubicBezTo>
                  <a:cubicBezTo>
                    <a:pt x="482" y="97"/>
                    <a:pt x="466" y="81"/>
                    <a:pt x="443" y="72"/>
                  </a:cubicBezTo>
                  <a:cubicBezTo>
                    <a:pt x="442" y="69"/>
                    <a:pt x="440" y="68"/>
                    <a:pt x="438" y="65"/>
                  </a:cubicBezTo>
                  <a:cubicBezTo>
                    <a:pt x="427" y="63"/>
                    <a:pt x="406" y="58"/>
                    <a:pt x="394" y="62"/>
                  </a:cubicBezTo>
                  <a:cubicBezTo>
                    <a:pt x="391" y="63"/>
                    <a:pt x="384" y="67"/>
                    <a:pt x="386" y="72"/>
                  </a:cubicBezTo>
                  <a:cubicBezTo>
                    <a:pt x="401" y="80"/>
                    <a:pt x="411" y="63"/>
                    <a:pt x="423" y="65"/>
                  </a:cubicBezTo>
                  <a:cubicBezTo>
                    <a:pt x="431" y="67"/>
                    <a:pt x="432" y="77"/>
                    <a:pt x="442" y="80"/>
                  </a:cubicBezTo>
                  <a:cubicBezTo>
                    <a:pt x="444" y="81"/>
                    <a:pt x="442" y="86"/>
                    <a:pt x="444" y="87"/>
                  </a:cubicBezTo>
                  <a:cubicBezTo>
                    <a:pt x="450" y="90"/>
                    <a:pt x="455" y="84"/>
                    <a:pt x="461" y="87"/>
                  </a:cubicBezTo>
                  <a:cubicBezTo>
                    <a:pt x="466" y="96"/>
                    <a:pt x="470" y="104"/>
                    <a:pt x="472" y="116"/>
                  </a:cubicBezTo>
                  <a:cubicBezTo>
                    <a:pt x="478" y="123"/>
                    <a:pt x="485" y="129"/>
                    <a:pt x="483" y="140"/>
                  </a:cubicBezTo>
                  <a:cubicBezTo>
                    <a:pt x="483" y="142"/>
                    <a:pt x="481" y="145"/>
                    <a:pt x="481" y="148"/>
                  </a:cubicBezTo>
                  <a:cubicBezTo>
                    <a:pt x="480" y="155"/>
                    <a:pt x="482" y="162"/>
                    <a:pt x="480" y="168"/>
                  </a:cubicBezTo>
                  <a:cubicBezTo>
                    <a:pt x="484" y="167"/>
                    <a:pt x="487" y="169"/>
                    <a:pt x="492" y="166"/>
                  </a:cubicBezTo>
                  <a:cubicBezTo>
                    <a:pt x="490" y="166"/>
                    <a:pt x="492" y="161"/>
                    <a:pt x="491" y="159"/>
                  </a:cubicBezTo>
                  <a:close/>
                  <a:moveTo>
                    <a:pt x="126" y="76"/>
                  </a:moveTo>
                  <a:cubicBezTo>
                    <a:pt x="135" y="75"/>
                    <a:pt x="140" y="70"/>
                    <a:pt x="150" y="71"/>
                  </a:cubicBezTo>
                  <a:cubicBezTo>
                    <a:pt x="150" y="67"/>
                    <a:pt x="152" y="65"/>
                    <a:pt x="153" y="62"/>
                  </a:cubicBezTo>
                  <a:cubicBezTo>
                    <a:pt x="145" y="64"/>
                    <a:pt x="133" y="69"/>
                    <a:pt x="126" y="76"/>
                  </a:cubicBezTo>
                  <a:close/>
                  <a:moveTo>
                    <a:pt x="118" y="69"/>
                  </a:moveTo>
                  <a:cubicBezTo>
                    <a:pt x="120" y="67"/>
                    <a:pt x="128" y="66"/>
                    <a:pt x="126" y="63"/>
                  </a:cubicBezTo>
                  <a:cubicBezTo>
                    <a:pt x="123" y="65"/>
                    <a:pt x="119" y="65"/>
                    <a:pt x="118" y="69"/>
                  </a:cubicBezTo>
                  <a:close/>
                  <a:moveTo>
                    <a:pt x="440" y="94"/>
                  </a:moveTo>
                  <a:cubicBezTo>
                    <a:pt x="439" y="91"/>
                    <a:pt x="436" y="91"/>
                    <a:pt x="434" y="87"/>
                  </a:cubicBezTo>
                  <a:cubicBezTo>
                    <a:pt x="434" y="86"/>
                    <a:pt x="434" y="83"/>
                    <a:pt x="433" y="82"/>
                  </a:cubicBezTo>
                  <a:cubicBezTo>
                    <a:pt x="431" y="78"/>
                    <a:pt x="424" y="71"/>
                    <a:pt x="420" y="70"/>
                  </a:cubicBezTo>
                  <a:cubicBezTo>
                    <a:pt x="414" y="69"/>
                    <a:pt x="408" y="77"/>
                    <a:pt x="399" y="79"/>
                  </a:cubicBezTo>
                  <a:cubicBezTo>
                    <a:pt x="396" y="79"/>
                    <a:pt x="392" y="79"/>
                    <a:pt x="388" y="79"/>
                  </a:cubicBezTo>
                  <a:cubicBezTo>
                    <a:pt x="386" y="78"/>
                    <a:pt x="382" y="75"/>
                    <a:pt x="381" y="75"/>
                  </a:cubicBezTo>
                  <a:cubicBezTo>
                    <a:pt x="380" y="75"/>
                    <a:pt x="377" y="79"/>
                    <a:pt x="374" y="80"/>
                  </a:cubicBezTo>
                  <a:cubicBezTo>
                    <a:pt x="370" y="81"/>
                    <a:pt x="369" y="80"/>
                    <a:pt x="366" y="81"/>
                  </a:cubicBezTo>
                  <a:cubicBezTo>
                    <a:pt x="365" y="90"/>
                    <a:pt x="362" y="104"/>
                    <a:pt x="363" y="111"/>
                  </a:cubicBezTo>
                  <a:cubicBezTo>
                    <a:pt x="366" y="128"/>
                    <a:pt x="389" y="136"/>
                    <a:pt x="382" y="160"/>
                  </a:cubicBezTo>
                  <a:cubicBezTo>
                    <a:pt x="394" y="171"/>
                    <a:pt x="431" y="164"/>
                    <a:pt x="427" y="144"/>
                  </a:cubicBezTo>
                  <a:cubicBezTo>
                    <a:pt x="429" y="142"/>
                    <a:pt x="429" y="138"/>
                    <a:pt x="432" y="136"/>
                  </a:cubicBezTo>
                  <a:cubicBezTo>
                    <a:pt x="437" y="131"/>
                    <a:pt x="448" y="137"/>
                    <a:pt x="452" y="136"/>
                  </a:cubicBezTo>
                  <a:cubicBezTo>
                    <a:pt x="437" y="131"/>
                    <a:pt x="441" y="107"/>
                    <a:pt x="430" y="99"/>
                  </a:cubicBezTo>
                  <a:cubicBezTo>
                    <a:pt x="426" y="99"/>
                    <a:pt x="425" y="102"/>
                    <a:pt x="423" y="104"/>
                  </a:cubicBezTo>
                  <a:cubicBezTo>
                    <a:pt x="426" y="113"/>
                    <a:pt x="433" y="125"/>
                    <a:pt x="424" y="133"/>
                  </a:cubicBezTo>
                  <a:cubicBezTo>
                    <a:pt x="428" y="138"/>
                    <a:pt x="425" y="148"/>
                    <a:pt x="418" y="148"/>
                  </a:cubicBezTo>
                  <a:cubicBezTo>
                    <a:pt x="413" y="145"/>
                    <a:pt x="418" y="142"/>
                    <a:pt x="416" y="138"/>
                  </a:cubicBezTo>
                  <a:cubicBezTo>
                    <a:pt x="413" y="139"/>
                    <a:pt x="411" y="139"/>
                    <a:pt x="409" y="137"/>
                  </a:cubicBezTo>
                  <a:cubicBezTo>
                    <a:pt x="408" y="142"/>
                    <a:pt x="406" y="148"/>
                    <a:pt x="401" y="150"/>
                  </a:cubicBezTo>
                  <a:cubicBezTo>
                    <a:pt x="402" y="147"/>
                    <a:pt x="396" y="150"/>
                    <a:pt x="397" y="148"/>
                  </a:cubicBezTo>
                  <a:cubicBezTo>
                    <a:pt x="395" y="143"/>
                    <a:pt x="403" y="141"/>
                    <a:pt x="401" y="133"/>
                  </a:cubicBezTo>
                  <a:cubicBezTo>
                    <a:pt x="397" y="130"/>
                    <a:pt x="394" y="127"/>
                    <a:pt x="392" y="123"/>
                  </a:cubicBezTo>
                  <a:cubicBezTo>
                    <a:pt x="386" y="122"/>
                    <a:pt x="379" y="122"/>
                    <a:pt x="380" y="114"/>
                  </a:cubicBezTo>
                  <a:cubicBezTo>
                    <a:pt x="384" y="111"/>
                    <a:pt x="388" y="115"/>
                    <a:pt x="392" y="116"/>
                  </a:cubicBezTo>
                  <a:cubicBezTo>
                    <a:pt x="392" y="112"/>
                    <a:pt x="394" y="111"/>
                    <a:pt x="393" y="107"/>
                  </a:cubicBezTo>
                  <a:cubicBezTo>
                    <a:pt x="384" y="106"/>
                    <a:pt x="376" y="104"/>
                    <a:pt x="376" y="94"/>
                  </a:cubicBezTo>
                  <a:cubicBezTo>
                    <a:pt x="378" y="94"/>
                    <a:pt x="378" y="92"/>
                    <a:pt x="381" y="92"/>
                  </a:cubicBezTo>
                  <a:cubicBezTo>
                    <a:pt x="385" y="95"/>
                    <a:pt x="387" y="101"/>
                    <a:pt x="395" y="101"/>
                  </a:cubicBezTo>
                  <a:cubicBezTo>
                    <a:pt x="399" y="97"/>
                    <a:pt x="406" y="87"/>
                    <a:pt x="412" y="92"/>
                  </a:cubicBezTo>
                  <a:cubicBezTo>
                    <a:pt x="410" y="101"/>
                    <a:pt x="400" y="101"/>
                    <a:pt x="400" y="112"/>
                  </a:cubicBezTo>
                  <a:cubicBezTo>
                    <a:pt x="403" y="116"/>
                    <a:pt x="404" y="118"/>
                    <a:pt x="402" y="123"/>
                  </a:cubicBezTo>
                  <a:cubicBezTo>
                    <a:pt x="405" y="127"/>
                    <a:pt x="409" y="131"/>
                    <a:pt x="415" y="131"/>
                  </a:cubicBezTo>
                  <a:cubicBezTo>
                    <a:pt x="417" y="129"/>
                    <a:pt x="422" y="126"/>
                    <a:pt x="422" y="121"/>
                  </a:cubicBezTo>
                  <a:cubicBezTo>
                    <a:pt x="422" y="116"/>
                    <a:pt x="415" y="112"/>
                    <a:pt x="415" y="106"/>
                  </a:cubicBezTo>
                  <a:cubicBezTo>
                    <a:pt x="416" y="95"/>
                    <a:pt x="430" y="89"/>
                    <a:pt x="439" y="95"/>
                  </a:cubicBezTo>
                  <a:cubicBezTo>
                    <a:pt x="442" y="105"/>
                    <a:pt x="448" y="113"/>
                    <a:pt x="449" y="125"/>
                  </a:cubicBezTo>
                  <a:cubicBezTo>
                    <a:pt x="454" y="128"/>
                    <a:pt x="458" y="132"/>
                    <a:pt x="463" y="135"/>
                  </a:cubicBezTo>
                  <a:cubicBezTo>
                    <a:pt x="461" y="138"/>
                    <a:pt x="457" y="142"/>
                    <a:pt x="453" y="138"/>
                  </a:cubicBezTo>
                  <a:cubicBezTo>
                    <a:pt x="459" y="144"/>
                    <a:pt x="450" y="152"/>
                    <a:pt x="451" y="158"/>
                  </a:cubicBezTo>
                  <a:cubicBezTo>
                    <a:pt x="452" y="172"/>
                    <a:pt x="468" y="174"/>
                    <a:pt x="474" y="164"/>
                  </a:cubicBezTo>
                  <a:cubicBezTo>
                    <a:pt x="473" y="152"/>
                    <a:pt x="473" y="145"/>
                    <a:pt x="477" y="136"/>
                  </a:cubicBezTo>
                  <a:cubicBezTo>
                    <a:pt x="474" y="128"/>
                    <a:pt x="467" y="124"/>
                    <a:pt x="464" y="116"/>
                  </a:cubicBezTo>
                  <a:cubicBezTo>
                    <a:pt x="461" y="109"/>
                    <a:pt x="463" y="98"/>
                    <a:pt x="455" y="94"/>
                  </a:cubicBezTo>
                  <a:cubicBezTo>
                    <a:pt x="449" y="95"/>
                    <a:pt x="445" y="95"/>
                    <a:pt x="440" y="94"/>
                  </a:cubicBezTo>
                  <a:close/>
                  <a:moveTo>
                    <a:pt x="69" y="120"/>
                  </a:moveTo>
                  <a:cubicBezTo>
                    <a:pt x="70" y="124"/>
                    <a:pt x="73" y="115"/>
                    <a:pt x="75" y="113"/>
                  </a:cubicBezTo>
                  <a:cubicBezTo>
                    <a:pt x="91" y="104"/>
                    <a:pt x="103" y="91"/>
                    <a:pt x="114" y="77"/>
                  </a:cubicBezTo>
                  <a:cubicBezTo>
                    <a:pt x="90" y="83"/>
                    <a:pt x="78" y="100"/>
                    <a:pt x="69" y="120"/>
                  </a:cubicBezTo>
                  <a:close/>
                  <a:moveTo>
                    <a:pt x="116" y="83"/>
                  </a:moveTo>
                  <a:cubicBezTo>
                    <a:pt x="105" y="98"/>
                    <a:pt x="92" y="109"/>
                    <a:pt x="77" y="120"/>
                  </a:cubicBezTo>
                  <a:cubicBezTo>
                    <a:pt x="77" y="124"/>
                    <a:pt x="76" y="128"/>
                    <a:pt x="76" y="132"/>
                  </a:cubicBezTo>
                  <a:cubicBezTo>
                    <a:pt x="75" y="137"/>
                    <a:pt x="67" y="141"/>
                    <a:pt x="70" y="146"/>
                  </a:cubicBezTo>
                  <a:cubicBezTo>
                    <a:pt x="73" y="140"/>
                    <a:pt x="81" y="146"/>
                    <a:pt x="85" y="148"/>
                  </a:cubicBezTo>
                  <a:cubicBezTo>
                    <a:pt x="85" y="143"/>
                    <a:pt x="86" y="144"/>
                    <a:pt x="85" y="140"/>
                  </a:cubicBezTo>
                  <a:cubicBezTo>
                    <a:pt x="95" y="126"/>
                    <a:pt x="107" y="115"/>
                    <a:pt x="123" y="107"/>
                  </a:cubicBezTo>
                  <a:cubicBezTo>
                    <a:pt x="125" y="103"/>
                    <a:pt x="129" y="101"/>
                    <a:pt x="130" y="96"/>
                  </a:cubicBezTo>
                  <a:cubicBezTo>
                    <a:pt x="139" y="91"/>
                    <a:pt x="148" y="87"/>
                    <a:pt x="152" y="77"/>
                  </a:cubicBezTo>
                  <a:cubicBezTo>
                    <a:pt x="140" y="77"/>
                    <a:pt x="132" y="85"/>
                    <a:pt x="116" y="83"/>
                  </a:cubicBezTo>
                  <a:close/>
                  <a:moveTo>
                    <a:pt x="131" y="109"/>
                  </a:moveTo>
                  <a:cubicBezTo>
                    <a:pt x="131" y="118"/>
                    <a:pt x="137" y="124"/>
                    <a:pt x="138" y="133"/>
                  </a:cubicBezTo>
                  <a:cubicBezTo>
                    <a:pt x="139" y="146"/>
                    <a:pt x="133" y="156"/>
                    <a:pt x="141" y="163"/>
                  </a:cubicBezTo>
                  <a:cubicBezTo>
                    <a:pt x="141" y="163"/>
                    <a:pt x="145" y="165"/>
                    <a:pt x="146" y="166"/>
                  </a:cubicBezTo>
                  <a:cubicBezTo>
                    <a:pt x="154" y="169"/>
                    <a:pt x="161" y="169"/>
                    <a:pt x="168" y="174"/>
                  </a:cubicBezTo>
                  <a:cubicBezTo>
                    <a:pt x="168" y="162"/>
                    <a:pt x="168" y="154"/>
                    <a:pt x="170" y="146"/>
                  </a:cubicBezTo>
                  <a:cubicBezTo>
                    <a:pt x="160" y="141"/>
                    <a:pt x="160" y="125"/>
                    <a:pt x="154" y="114"/>
                  </a:cubicBezTo>
                  <a:cubicBezTo>
                    <a:pt x="149" y="111"/>
                    <a:pt x="147" y="105"/>
                    <a:pt x="144" y="101"/>
                  </a:cubicBezTo>
                  <a:cubicBezTo>
                    <a:pt x="144" y="100"/>
                    <a:pt x="145" y="98"/>
                    <a:pt x="145" y="96"/>
                  </a:cubicBezTo>
                  <a:cubicBezTo>
                    <a:pt x="137" y="97"/>
                    <a:pt x="135" y="104"/>
                    <a:pt x="131" y="109"/>
                  </a:cubicBezTo>
                  <a:close/>
                  <a:moveTo>
                    <a:pt x="168" y="129"/>
                  </a:moveTo>
                  <a:cubicBezTo>
                    <a:pt x="170" y="131"/>
                    <a:pt x="170" y="135"/>
                    <a:pt x="172" y="137"/>
                  </a:cubicBezTo>
                  <a:cubicBezTo>
                    <a:pt x="176" y="137"/>
                    <a:pt x="182" y="134"/>
                    <a:pt x="185" y="131"/>
                  </a:cubicBezTo>
                  <a:cubicBezTo>
                    <a:pt x="186" y="129"/>
                    <a:pt x="186" y="127"/>
                    <a:pt x="187" y="125"/>
                  </a:cubicBezTo>
                  <a:cubicBezTo>
                    <a:pt x="188" y="124"/>
                    <a:pt x="190" y="123"/>
                    <a:pt x="191" y="122"/>
                  </a:cubicBezTo>
                  <a:cubicBezTo>
                    <a:pt x="194" y="118"/>
                    <a:pt x="194" y="107"/>
                    <a:pt x="193" y="106"/>
                  </a:cubicBezTo>
                  <a:cubicBezTo>
                    <a:pt x="183" y="112"/>
                    <a:pt x="180" y="125"/>
                    <a:pt x="168" y="129"/>
                  </a:cubicBezTo>
                  <a:close/>
                  <a:moveTo>
                    <a:pt x="94" y="153"/>
                  </a:moveTo>
                  <a:cubicBezTo>
                    <a:pt x="100" y="147"/>
                    <a:pt x="107" y="143"/>
                    <a:pt x="117" y="140"/>
                  </a:cubicBezTo>
                  <a:cubicBezTo>
                    <a:pt x="120" y="141"/>
                    <a:pt x="120" y="147"/>
                    <a:pt x="118" y="149"/>
                  </a:cubicBezTo>
                  <a:cubicBezTo>
                    <a:pt x="95" y="152"/>
                    <a:pt x="75" y="173"/>
                    <a:pt x="86" y="199"/>
                  </a:cubicBezTo>
                  <a:cubicBezTo>
                    <a:pt x="90" y="191"/>
                    <a:pt x="102" y="188"/>
                    <a:pt x="113" y="191"/>
                  </a:cubicBezTo>
                  <a:cubicBezTo>
                    <a:pt x="114" y="188"/>
                    <a:pt x="114" y="180"/>
                    <a:pt x="113" y="178"/>
                  </a:cubicBezTo>
                  <a:cubicBezTo>
                    <a:pt x="107" y="180"/>
                    <a:pt x="105" y="185"/>
                    <a:pt x="97" y="185"/>
                  </a:cubicBezTo>
                  <a:cubicBezTo>
                    <a:pt x="96" y="184"/>
                    <a:pt x="95" y="183"/>
                    <a:pt x="94" y="181"/>
                  </a:cubicBezTo>
                  <a:cubicBezTo>
                    <a:pt x="95" y="177"/>
                    <a:pt x="99" y="173"/>
                    <a:pt x="103" y="178"/>
                  </a:cubicBezTo>
                  <a:cubicBezTo>
                    <a:pt x="104" y="174"/>
                    <a:pt x="106" y="174"/>
                    <a:pt x="108" y="172"/>
                  </a:cubicBezTo>
                  <a:cubicBezTo>
                    <a:pt x="123" y="168"/>
                    <a:pt x="132" y="152"/>
                    <a:pt x="130" y="134"/>
                  </a:cubicBezTo>
                  <a:cubicBezTo>
                    <a:pt x="129" y="127"/>
                    <a:pt x="122" y="122"/>
                    <a:pt x="124" y="115"/>
                  </a:cubicBezTo>
                  <a:cubicBezTo>
                    <a:pt x="109" y="122"/>
                    <a:pt x="90" y="133"/>
                    <a:pt x="94" y="153"/>
                  </a:cubicBezTo>
                  <a:close/>
                  <a:moveTo>
                    <a:pt x="68" y="135"/>
                  </a:moveTo>
                  <a:cubicBezTo>
                    <a:pt x="68" y="135"/>
                    <a:pt x="70" y="130"/>
                    <a:pt x="68" y="130"/>
                  </a:cubicBezTo>
                  <a:cubicBezTo>
                    <a:pt x="67" y="130"/>
                    <a:pt x="66" y="135"/>
                    <a:pt x="68" y="135"/>
                  </a:cubicBezTo>
                  <a:close/>
                  <a:moveTo>
                    <a:pt x="55" y="135"/>
                  </a:moveTo>
                  <a:cubicBezTo>
                    <a:pt x="32" y="148"/>
                    <a:pt x="28" y="181"/>
                    <a:pt x="21" y="207"/>
                  </a:cubicBezTo>
                  <a:cubicBezTo>
                    <a:pt x="19" y="209"/>
                    <a:pt x="16" y="208"/>
                    <a:pt x="15" y="209"/>
                  </a:cubicBezTo>
                  <a:cubicBezTo>
                    <a:pt x="15" y="213"/>
                    <a:pt x="13" y="215"/>
                    <a:pt x="15" y="218"/>
                  </a:cubicBezTo>
                  <a:cubicBezTo>
                    <a:pt x="19" y="218"/>
                    <a:pt x="23" y="218"/>
                    <a:pt x="26" y="218"/>
                  </a:cubicBezTo>
                  <a:cubicBezTo>
                    <a:pt x="30" y="214"/>
                    <a:pt x="32" y="208"/>
                    <a:pt x="32" y="201"/>
                  </a:cubicBezTo>
                  <a:cubicBezTo>
                    <a:pt x="39" y="194"/>
                    <a:pt x="42" y="184"/>
                    <a:pt x="51" y="180"/>
                  </a:cubicBezTo>
                  <a:cubicBezTo>
                    <a:pt x="51" y="178"/>
                    <a:pt x="53" y="178"/>
                    <a:pt x="52" y="175"/>
                  </a:cubicBezTo>
                  <a:cubicBezTo>
                    <a:pt x="54" y="173"/>
                    <a:pt x="58" y="174"/>
                    <a:pt x="55" y="172"/>
                  </a:cubicBezTo>
                  <a:cubicBezTo>
                    <a:pt x="53" y="168"/>
                    <a:pt x="52" y="164"/>
                    <a:pt x="52" y="159"/>
                  </a:cubicBezTo>
                  <a:cubicBezTo>
                    <a:pt x="53" y="153"/>
                    <a:pt x="59" y="148"/>
                    <a:pt x="60" y="143"/>
                  </a:cubicBezTo>
                  <a:cubicBezTo>
                    <a:pt x="60" y="143"/>
                    <a:pt x="58" y="141"/>
                    <a:pt x="58" y="140"/>
                  </a:cubicBezTo>
                  <a:cubicBezTo>
                    <a:pt x="58" y="139"/>
                    <a:pt x="60" y="136"/>
                    <a:pt x="59" y="135"/>
                  </a:cubicBezTo>
                  <a:cubicBezTo>
                    <a:pt x="58" y="135"/>
                    <a:pt x="57" y="135"/>
                    <a:pt x="55" y="135"/>
                  </a:cubicBezTo>
                  <a:close/>
                  <a:moveTo>
                    <a:pt x="389" y="172"/>
                  </a:moveTo>
                  <a:cubicBezTo>
                    <a:pt x="390" y="182"/>
                    <a:pt x="384" y="193"/>
                    <a:pt x="381" y="203"/>
                  </a:cubicBezTo>
                  <a:cubicBezTo>
                    <a:pt x="386" y="206"/>
                    <a:pt x="391" y="210"/>
                    <a:pt x="392" y="218"/>
                  </a:cubicBezTo>
                  <a:cubicBezTo>
                    <a:pt x="402" y="209"/>
                    <a:pt x="416" y="206"/>
                    <a:pt x="433" y="211"/>
                  </a:cubicBezTo>
                  <a:cubicBezTo>
                    <a:pt x="433" y="198"/>
                    <a:pt x="438" y="188"/>
                    <a:pt x="447" y="183"/>
                  </a:cubicBezTo>
                  <a:cubicBezTo>
                    <a:pt x="454" y="184"/>
                    <a:pt x="459" y="190"/>
                    <a:pt x="457" y="198"/>
                  </a:cubicBezTo>
                  <a:cubicBezTo>
                    <a:pt x="461" y="197"/>
                    <a:pt x="457" y="188"/>
                    <a:pt x="458" y="184"/>
                  </a:cubicBezTo>
                  <a:cubicBezTo>
                    <a:pt x="460" y="181"/>
                    <a:pt x="464" y="179"/>
                    <a:pt x="466" y="176"/>
                  </a:cubicBezTo>
                  <a:cubicBezTo>
                    <a:pt x="462" y="176"/>
                    <a:pt x="457" y="178"/>
                    <a:pt x="454" y="177"/>
                  </a:cubicBezTo>
                  <a:cubicBezTo>
                    <a:pt x="452" y="176"/>
                    <a:pt x="444" y="163"/>
                    <a:pt x="444" y="162"/>
                  </a:cubicBezTo>
                  <a:cubicBezTo>
                    <a:pt x="443" y="155"/>
                    <a:pt x="450" y="149"/>
                    <a:pt x="447" y="142"/>
                  </a:cubicBezTo>
                  <a:cubicBezTo>
                    <a:pt x="444" y="139"/>
                    <a:pt x="437" y="139"/>
                    <a:pt x="434" y="142"/>
                  </a:cubicBezTo>
                  <a:cubicBezTo>
                    <a:pt x="433" y="147"/>
                    <a:pt x="433" y="149"/>
                    <a:pt x="433" y="155"/>
                  </a:cubicBezTo>
                  <a:cubicBezTo>
                    <a:pt x="424" y="166"/>
                    <a:pt x="409" y="171"/>
                    <a:pt x="389" y="172"/>
                  </a:cubicBezTo>
                  <a:close/>
                  <a:moveTo>
                    <a:pt x="61" y="165"/>
                  </a:moveTo>
                  <a:cubicBezTo>
                    <a:pt x="69" y="164"/>
                    <a:pt x="74" y="167"/>
                    <a:pt x="79" y="169"/>
                  </a:cubicBezTo>
                  <a:cubicBezTo>
                    <a:pt x="78" y="163"/>
                    <a:pt x="83" y="164"/>
                    <a:pt x="83" y="160"/>
                  </a:cubicBezTo>
                  <a:cubicBezTo>
                    <a:pt x="81" y="159"/>
                    <a:pt x="82" y="156"/>
                    <a:pt x="80" y="155"/>
                  </a:cubicBezTo>
                  <a:cubicBezTo>
                    <a:pt x="73" y="156"/>
                    <a:pt x="71" y="151"/>
                    <a:pt x="68" y="148"/>
                  </a:cubicBezTo>
                  <a:cubicBezTo>
                    <a:pt x="61" y="151"/>
                    <a:pt x="59" y="159"/>
                    <a:pt x="61" y="165"/>
                  </a:cubicBezTo>
                  <a:close/>
                  <a:moveTo>
                    <a:pt x="498" y="165"/>
                  </a:moveTo>
                  <a:cubicBezTo>
                    <a:pt x="501" y="164"/>
                    <a:pt x="501" y="161"/>
                    <a:pt x="505" y="160"/>
                  </a:cubicBezTo>
                  <a:cubicBezTo>
                    <a:pt x="507" y="160"/>
                    <a:pt x="509" y="163"/>
                    <a:pt x="511" y="160"/>
                  </a:cubicBezTo>
                  <a:cubicBezTo>
                    <a:pt x="511" y="156"/>
                    <a:pt x="508" y="155"/>
                    <a:pt x="507" y="151"/>
                  </a:cubicBezTo>
                  <a:cubicBezTo>
                    <a:pt x="501" y="152"/>
                    <a:pt x="497" y="160"/>
                    <a:pt x="498" y="165"/>
                  </a:cubicBezTo>
                  <a:close/>
                  <a:moveTo>
                    <a:pt x="123" y="195"/>
                  </a:moveTo>
                  <a:cubicBezTo>
                    <a:pt x="123" y="197"/>
                    <a:pt x="119" y="197"/>
                    <a:pt x="120" y="200"/>
                  </a:cubicBezTo>
                  <a:cubicBezTo>
                    <a:pt x="124" y="204"/>
                    <a:pt x="129" y="208"/>
                    <a:pt x="136" y="209"/>
                  </a:cubicBezTo>
                  <a:cubicBezTo>
                    <a:pt x="132" y="206"/>
                    <a:pt x="123" y="196"/>
                    <a:pt x="126" y="188"/>
                  </a:cubicBezTo>
                  <a:cubicBezTo>
                    <a:pt x="127" y="186"/>
                    <a:pt x="130" y="183"/>
                    <a:pt x="134" y="183"/>
                  </a:cubicBezTo>
                  <a:cubicBezTo>
                    <a:pt x="137" y="186"/>
                    <a:pt x="133" y="190"/>
                    <a:pt x="134" y="194"/>
                  </a:cubicBezTo>
                  <a:cubicBezTo>
                    <a:pt x="137" y="200"/>
                    <a:pt x="146" y="200"/>
                    <a:pt x="148" y="207"/>
                  </a:cubicBezTo>
                  <a:cubicBezTo>
                    <a:pt x="139" y="223"/>
                    <a:pt x="113" y="213"/>
                    <a:pt x="109" y="199"/>
                  </a:cubicBezTo>
                  <a:cubicBezTo>
                    <a:pt x="99" y="191"/>
                    <a:pt x="86" y="203"/>
                    <a:pt x="88" y="214"/>
                  </a:cubicBezTo>
                  <a:cubicBezTo>
                    <a:pt x="89" y="219"/>
                    <a:pt x="94" y="218"/>
                    <a:pt x="96" y="223"/>
                  </a:cubicBezTo>
                  <a:cubicBezTo>
                    <a:pt x="99" y="234"/>
                    <a:pt x="100" y="250"/>
                    <a:pt x="93" y="257"/>
                  </a:cubicBezTo>
                  <a:cubicBezTo>
                    <a:pt x="87" y="256"/>
                    <a:pt x="82" y="257"/>
                    <a:pt x="75" y="258"/>
                  </a:cubicBezTo>
                  <a:cubicBezTo>
                    <a:pt x="72" y="263"/>
                    <a:pt x="64" y="268"/>
                    <a:pt x="63" y="275"/>
                  </a:cubicBezTo>
                  <a:cubicBezTo>
                    <a:pt x="62" y="283"/>
                    <a:pt x="66" y="287"/>
                    <a:pt x="69" y="294"/>
                  </a:cubicBezTo>
                  <a:cubicBezTo>
                    <a:pt x="59" y="297"/>
                    <a:pt x="55" y="289"/>
                    <a:pt x="54" y="283"/>
                  </a:cubicBezTo>
                  <a:cubicBezTo>
                    <a:pt x="53" y="272"/>
                    <a:pt x="63" y="260"/>
                    <a:pt x="68" y="255"/>
                  </a:cubicBezTo>
                  <a:cubicBezTo>
                    <a:pt x="64" y="255"/>
                    <a:pt x="60" y="247"/>
                    <a:pt x="64" y="244"/>
                  </a:cubicBezTo>
                  <a:cubicBezTo>
                    <a:pt x="70" y="244"/>
                    <a:pt x="71" y="249"/>
                    <a:pt x="75" y="251"/>
                  </a:cubicBezTo>
                  <a:cubicBezTo>
                    <a:pt x="79" y="252"/>
                    <a:pt x="83" y="250"/>
                    <a:pt x="89" y="251"/>
                  </a:cubicBezTo>
                  <a:cubicBezTo>
                    <a:pt x="95" y="237"/>
                    <a:pt x="88" y="225"/>
                    <a:pt x="79" y="219"/>
                  </a:cubicBezTo>
                  <a:cubicBezTo>
                    <a:pt x="65" y="218"/>
                    <a:pt x="53" y="223"/>
                    <a:pt x="52" y="234"/>
                  </a:cubicBezTo>
                  <a:cubicBezTo>
                    <a:pt x="52" y="240"/>
                    <a:pt x="57" y="246"/>
                    <a:pt x="56" y="253"/>
                  </a:cubicBezTo>
                  <a:cubicBezTo>
                    <a:pt x="51" y="266"/>
                    <a:pt x="38" y="269"/>
                    <a:pt x="40" y="284"/>
                  </a:cubicBezTo>
                  <a:cubicBezTo>
                    <a:pt x="42" y="297"/>
                    <a:pt x="61" y="300"/>
                    <a:pt x="72" y="299"/>
                  </a:cubicBezTo>
                  <a:cubicBezTo>
                    <a:pt x="82" y="299"/>
                    <a:pt x="92" y="292"/>
                    <a:pt x="99" y="294"/>
                  </a:cubicBezTo>
                  <a:cubicBezTo>
                    <a:pt x="107" y="295"/>
                    <a:pt x="111" y="306"/>
                    <a:pt x="116" y="309"/>
                  </a:cubicBezTo>
                  <a:cubicBezTo>
                    <a:pt x="117" y="310"/>
                    <a:pt x="122" y="311"/>
                    <a:pt x="125" y="313"/>
                  </a:cubicBezTo>
                  <a:cubicBezTo>
                    <a:pt x="129" y="315"/>
                    <a:pt x="133" y="315"/>
                    <a:pt x="136" y="317"/>
                  </a:cubicBezTo>
                  <a:cubicBezTo>
                    <a:pt x="138" y="318"/>
                    <a:pt x="137" y="319"/>
                    <a:pt x="139" y="320"/>
                  </a:cubicBezTo>
                  <a:cubicBezTo>
                    <a:pt x="143" y="321"/>
                    <a:pt x="148" y="321"/>
                    <a:pt x="152" y="322"/>
                  </a:cubicBezTo>
                  <a:cubicBezTo>
                    <a:pt x="155" y="319"/>
                    <a:pt x="156" y="316"/>
                    <a:pt x="161" y="316"/>
                  </a:cubicBezTo>
                  <a:cubicBezTo>
                    <a:pt x="169" y="319"/>
                    <a:pt x="163" y="328"/>
                    <a:pt x="157" y="329"/>
                  </a:cubicBezTo>
                  <a:cubicBezTo>
                    <a:pt x="154" y="330"/>
                    <a:pt x="144" y="330"/>
                    <a:pt x="142" y="329"/>
                  </a:cubicBezTo>
                  <a:cubicBezTo>
                    <a:pt x="135" y="328"/>
                    <a:pt x="120" y="320"/>
                    <a:pt x="116" y="317"/>
                  </a:cubicBezTo>
                  <a:cubicBezTo>
                    <a:pt x="108" y="312"/>
                    <a:pt x="102" y="309"/>
                    <a:pt x="99" y="302"/>
                  </a:cubicBezTo>
                  <a:cubicBezTo>
                    <a:pt x="93" y="301"/>
                    <a:pt x="83" y="303"/>
                    <a:pt x="73" y="305"/>
                  </a:cubicBezTo>
                  <a:cubicBezTo>
                    <a:pt x="59" y="308"/>
                    <a:pt x="51" y="305"/>
                    <a:pt x="41" y="300"/>
                  </a:cubicBezTo>
                  <a:cubicBezTo>
                    <a:pt x="32" y="313"/>
                    <a:pt x="39" y="332"/>
                    <a:pt x="52" y="335"/>
                  </a:cubicBezTo>
                  <a:cubicBezTo>
                    <a:pt x="55" y="327"/>
                    <a:pt x="70" y="330"/>
                    <a:pt x="79" y="328"/>
                  </a:cubicBezTo>
                  <a:cubicBezTo>
                    <a:pt x="84" y="331"/>
                    <a:pt x="90" y="339"/>
                    <a:pt x="97" y="336"/>
                  </a:cubicBezTo>
                  <a:cubicBezTo>
                    <a:pt x="97" y="331"/>
                    <a:pt x="86" y="327"/>
                    <a:pt x="85" y="319"/>
                  </a:cubicBezTo>
                  <a:cubicBezTo>
                    <a:pt x="87" y="317"/>
                    <a:pt x="88" y="315"/>
                    <a:pt x="91" y="315"/>
                  </a:cubicBezTo>
                  <a:cubicBezTo>
                    <a:pt x="98" y="327"/>
                    <a:pt x="110" y="334"/>
                    <a:pt x="118" y="346"/>
                  </a:cubicBezTo>
                  <a:cubicBezTo>
                    <a:pt x="127" y="349"/>
                    <a:pt x="138" y="352"/>
                    <a:pt x="148" y="349"/>
                  </a:cubicBezTo>
                  <a:cubicBezTo>
                    <a:pt x="167" y="333"/>
                    <a:pt x="181" y="312"/>
                    <a:pt x="190" y="286"/>
                  </a:cubicBezTo>
                  <a:cubicBezTo>
                    <a:pt x="185" y="284"/>
                    <a:pt x="180" y="291"/>
                    <a:pt x="175" y="286"/>
                  </a:cubicBezTo>
                  <a:cubicBezTo>
                    <a:pt x="158" y="297"/>
                    <a:pt x="139" y="284"/>
                    <a:pt x="129" y="274"/>
                  </a:cubicBezTo>
                  <a:cubicBezTo>
                    <a:pt x="139" y="262"/>
                    <a:pt x="143" y="279"/>
                    <a:pt x="154" y="283"/>
                  </a:cubicBezTo>
                  <a:cubicBezTo>
                    <a:pt x="162" y="286"/>
                    <a:pt x="175" y="283"/>
                    <a:pt x="177" y="275"/>
                  </a:cubicBezTo>
                  <a:cubicBezTo>
                    <a:pt x="180" y="266"/>
                    <a:pt x="173" y="265"/>
                    <a:pt x="172" y="256"/>
                  </a:cubicBezTo>
                  <a:cubicBezTo>
                    <a:pt x="174" y="254"/>
                    <a:pt x="176" y="251"/>
                    <a:pt x="181" y="252"/>
                  </a:cubicBezTo>
                  <a:cubicBezTo>
                    <a:pt x="180" y="261"/>
                    <a:pt x="187" y="267"/>
                    <a:pt x="186" y="278"/>
                  </a:cubicBezTo>
                  <a:cubicBezTo>
                    <a:pt x="199" y="270"/>
                    <a:pt x="187" y="255"/>
                    <a:pt x="182" y="246"/>
                  </a:cubicBezTo>
                  <a:cubicBezTo>
                    <a:pt x="184" y="238"/>
                    <a:pt x="184" y="228"/>
                    <a:pt x="180" y="224"/>
                  </a:cubicBezTo>
                  <a:cubicBezTo>
                    <a:pt x="179" y="223"/>
                    <a:pt x="173" y="220"/>
                    <a:pt x="171" y="220"/>
                  </a:cubicBezTo>
                  <a:cubicBezTo>
                    <a:pt x="171" y="220"/>
                    <a:pt x="166" y="223"/>
                    <a:pt x="166" y="224"/>
                  </a:cubicBezTo>
                  <a:cubicBezTo>
                    <a:pt x="156" y="227"/>
                    <a:pt x="132" y="233"/>
                    <a:pt x="136" y="245"/>
                  </a:cubicBezTo>
                  <a:cubicBezTo>
                    <a:pt x="149" y="242"/>
                    <a:pt x="163" y="250"/>
                    <a:pt x="168" y="261"/>
                  </a:cubicBezTo>
                  <a:cubicBezTo>
                    <a:pt x="167" y="265"/>
                    <a:pt x="164" y="266"/>
                    <a:pt x="159" y="266"/>
                  </a:cubicBezTo>
                  <a:cubicBezTo>
                    <a:pt x="154" y="263"/>
                    <a:pt x="156" y="257"/>
                    <a:pt x="150" y="253"/>
                  </a:cubicBezTo>
                  <a:cubicBezTo>
                    <a:pt x="142" y="249"/>
                    <a:pt x="122" y="254"/>
                    <a:pt x="119" y="257"/>
                  </a:cubicBezTo>
                  <a:cubicBezTo>
                    <a:pt x="118" y="258"/>
                    <a:pt x="115" y="264"/>
                    <a:pt x="115" y="263"/>
                  </a:cubicBezTo>
                  <a:cubicBezTo>
                    <a:pt x="114" y="266"/>
                    <a:pt x="115" y="272"/>
                    <a:pt x="116" y="275"/>
                  </a:cubicBezTo>
                  <a:cubicBezTo>
                    <a:pt x="117" y="273"/>
                    <a:pt x="121" y="275"/>
                    <a:pt x="122" y="275"/>
                  </a:cubicBezTo>
                  <a:cubicBezTo>
                    <a:pt x="122" y="282"/>
                    <a:pt x="133" y="288"/>
                    <a:pt x="134" y="295"/>
                  </a:cubicBezTo>
                  <a:cubicBezTo>
                    <a:pt x="135" y="301"/>
                    <a:pt x="132" y="311"/>
                    <a:pt x="123" y="305"/>
                  </a:cubicBezTo>
                  <a:cubicBezTo>
                    <a:pt x="123" y="301"/>
                    <a:pt x="126" y="300"/>
                    <a:pt x="127" y="297"/>
                  </a:cubicBezTo>
                  <a:cubicBezTo>
                    <a:pt x="122" y="294"/>
                    <a:pt x="121" y="288"/>
                    <a:pt x="118" y="284"/>
                  </a:cubicBezTo>
                  <a:cubicBezTo>
                    <a:pt x="104" y="293"/>
                    <a:pt x="81" y="288"/>
                    <a:pt x="76" y="274"/>
                  </a:cubicBezTo>
                  <a:cubicBezTo>
                    <a:pt x="78" y="272"/>
                    <a:pt x="78" y="269"/>
                    <a:pt x="80" y="269"/>
                  </a:cubicBezTo>
                  <a:cubicBezTo>
                    <a:pt x="84" y="271"/>
                    <a:pt x="87" y="274"/>
                    <a:pt x="89" y="278"/>
                  </a:cubicBezTo>
                  <a:cubicBezTo>
                    <a:pt x="95" y="280"/>
                    <a:pt x="101" y="283"/>
                    <a:pt x="108" y="280"/>
                  </a:cubicBezTo>
                  <a:cubicBezTo>
                    <a:pt x="102" y="262"/>
                    <a:pt x="113" y="250"/>
                    <a:pt x="127" y="247"/>
                  </a:cubicBezTo>
                  <a:cubicBezTo>
                    <a:pt x="128" y="243"/>
                    <a:pt x="123" y="245"/>
                    <a:pt x="124" y="241"/>
                  </a:cubicBezTo>
                  <a:cubicBezTo>
                    <a:pt x="130" y="233"/>
                    <a:pt x="138" y="226"/>
                    <a:pt x="149" y="222"/>
                  </a:cubicBezTo>
                  <a:cubicBezTo>
                    <a:pt x="159" y="218"/>
                    <a:pt x="170" y="218"/>
                    <a:pt x="172" y="208"/>
                  </a:cubicBezTo>
                  <a:cubicBezTo>
                    <a:pt x="165" y="201"/>
                    <a:pt x="165" y="188"/>
                    <a:pt x="162" y="179"/>
                  </a:cubicBezTo>
                  <a:cubicBezTo>
                    <a:pt x="151" y="174"/>
                    <a:pt x="137" y="172"/>
                    <a:pt x="130" y="163"/>
                  </a:cubicBezTo>
                  <a:cubicBezTo>
                    <a:pt x="123" y="170"/>
                    <a:pt x="117" y="183"/>
                    <a:pt x="123" y="195"/>
                  </a:cubicBezTo>
                  <a:close/>
                  <a:moveTo>
                    <a:pt x="506" y="167"/>
                  </a:moveTo>
                  <a:cubicBezTo>
                    <a:pt x="506" y="171"/>
                    <a:pt x="504" y="175"/>
                    <a:pt x="501" y="177"/>
                  </a:cubicBezTo>
                  <a:cubicBezTo>
                    <a:pt x="506" y="181"/>
                    <a:pt x="510" y="190"/>
                    <a:pt x="520" y="186"/>
                  </a:cubicBezTo>
                  <a:cubicBezTo>
                    <a:pt x="522" y="177"/>
                    <a:pt x="518" y="163"/>
                    <a:pt x="506" y="167"/>
                  </a:cubicBezTo>
                  <a:close/>
                  <a:moveTo>
                    <a:pt x="65" y="173"/>
                  </a:moveTo>
                  <a:cubicBezTo>
                    <a:pt x="55" y="188"/>
                    <a:pt x="38" y="196"/>
                    <a:pt x="36" y="219"/>
                  </a:cubicBezTo>
                  <a:cubicBezTo>
                    <a:pt x="33" y="222"/>
                    <a:pt x="29" y="224"/>
                    <a:pt x="25" y="227"/>
                  </a:cubicBezTo>
                  <a:cubicBezTo>
                    <a:pt x="28" y="230"/>
                    <a:pt x="29" y="229"/>
                    <a:pt x="33" y="229"/>
                  </a:cubicBezTo>
                  <a:cubicBezTo>
                    <a:pt x="40" y="225"/>
                    <a:pt x="41" y="215"/>
                    <a:pt x="43" y="204"/>
                  </a:cubicBezTo>
                  <a:cubicBezTo>
                    <a:pt x="47" y="201"/>
                    <a:pt x="59" y="189"/>
                    <a:pt x="66" y="198"/>
                  </a:cubicBezTo>
                  <a:cubicBezTo>
                    <a:pt x="58" y="198"/>
                    <a:pt x="56" y="203"/>
                    <a:pt x="50" y="205"/>
                  </a:cubicBezTo>
                  <a:cubicBezTo>
                    <a:pt x="49" y="217"/>
                    <a:pt x="42" y="237"/>
                    <a:pt x="32" y="238"/>
                  </a:cubicBezTo>
                  <a:cubicBezTo>
                    <a:pt x="26" y="239"/>
                    <a:pt x="23" y="233"/>
                    <a:pt x="16" y="231"/>
                  </a:cubicBezTo>
                  <a:cubicBezTo>
                    <a:pt x="11" y="242"/>
                    <a:pt x="2" y="260"/>
                    <a:pt x="14" y="270"/>
                  </a:cubicBezTo>
                  <a:cubicBezTo>
                    <a:pt x="15" y="263"/>
                    <a:pt x="14" y="256"/>
                    <a:pt x="18" y="251"/>
                  </a:cubicBezTo>
                  <a:cubicBezTo>
                    <a:pt x="21" y="246"/>
                    <a:pt x="32" y="241"/>
                    <a:pt x="36" y="249"/>
                  </a:cubicBezTo>
                  <a:cubicBezTo>
                    <a:pt x="34" y="252"/>
                    <a:pt x="30" y="254"/>
                    <a:pt x="26" y="255"/>
                  </a:cubicBezTo>
                  <a:cubicBezTo>
                    <a:pt x="24" y="259"/>
                    <a:pt x="24" y="266"/>
                    <a:pt x="22" y="271"/>
                  </a:cubicBezTo>
                  <a:cubicBezTo>
                    <a:pt x="28" y="269"/>
                    <a:pt x="30" y="275"/>
                    <a:pt x="33" y="279"/>
                  </a:cubicBezTo>
                  <a:cubicBezTo>
                    <a:pt x="33" y="268"/>
                    <a:pt x="47" y="262"/>
                    <a:pt x="48" y="249"/>
                  </a:cubicBezTo>
                  <a:cubicBezTo>
                    <a:pt x="48" y="242"/>
                    <a:pt x="44" y="235"/>
                    <a:pt x="47" y="227"/>
                  </a:cubicBezTo>
                  <a:cubicBezTo>
                    <a:pt x="47" y="226"/>
                    <a:pt x="49" y="227"/>
                    <a:pt x="50" y="226"/>
                  </a:cubicBezTo>
                  <a:cubicBezTo>
                    <a:pt x="52" y="224"/>
                    <a:pt x="52" y="222"/>
                    <a:pt x="52" y="221"/>
                  </a:cubicBezTo>
                  <a:cubicBezTo>
                    <a:pt x="57" y="216"/>
                    <a:pt x="59" y="217"/>
                    <a:pt x="66" y="215"/>
                  </a:cubicBezTo>
                  <a:cubicBezTo>
                    <a:pt x="71" y="214"/>
                    <a:pt x="74" y="211"/>
                    <a:pt x="80" y="211"/>
                  </a:cubicBezTo>
                  <a:cubicBezTo>
                    <a:pt x="79" y="198"/>
                    <a:pt x="67" y="189"/>
                    <a:pt x="75" y="177"/>
                  </a:cubicBezTo>
                  <a:cubicBezTo>
                    <a:pt x="73" y="175"/>
                    <a:pt x="69" y="173"/>
                    <a:pt x="65" y="173"/>
                  </a:cubicBezTo>
                  <a:close/>
                  <a:moveTo>
                    <a:pt x="445" y="228"/>
                  </a:moveTo>
                  <a:cubicBezTo>
                    <a:pt x="445" y="240"/>
                    <a:pt x="430" y="246"/>
                    <a:pt x="435" y="259"/>
                  </a:cubicBezTo>
                  <a:cubicBezTo>
                    <a:pt x="432" y="265"/>
                    <a:pt x="430" y="272"/>
                    <a:pt x="426" y="276"/>
                  </a:cubicBezTo>
                  <a:cubicBezTo>
                    <a:pt x="426" y="277"/>
                    <a:pt x="426" y="279"/>
                    <a:pt x="427" y="277"/>
                  </a:cubicBezTo>
                  <a:cubicBezTo>
                    <a:pt x="432" y="274"/>
                    <a:pt x="440" y="272"/>
                    <a:pt x="447" y="273"/>
                  </a:cubicBezTo>
                  <a:cubicBezTo>
                    <a:pt x="447" y="266"/>
                    <a:pt x="451" y="264"/>
                    <a:pt x="454" y="260"/>
                  </a:cubicBezTo>
                  <a:cubicBezTo>
                    <a:pt x="457" y="260"/>
                    <a:pt x="461" y="259"/>
                    <a:pt x="461" y="262"/>
                  </a:cubicBezTo>
                  <a:cubicBezTo>
                    <a:pt x="457" y="266"/>
                    <a:pt x="455" y="272"/>
                    <a:pt x="452" y="277"/>
                  </a:cubicBezTo>
                  <a:cubicBezTo>
                    <a:pt x="443" y="280"/>
                    <a:pt x="425" y="279"/>
                    <a:pt x="430" y="293"/>
                  </a:cubicBezTo>
                  <a:cubicBezTo>
                    <a:pt x="439" y="289"/>
                    <a:pt x="450" y="283"/>
                    <a:pt x="460" y="287"/>
                  </a:cubicBezTo>
                  <a:cubicBezTo>
                    <a:pt x="466" y="282"/>
                    <a:pt x="471" y="278"/>
                    <a:pt x="481" y="277"/>
                  </a:cubicBezTo>
                  <a:cubicBezTo>
                    <a:pt x="481" y="275"/>
                    <a:pt x="483" y="274"/>
                    <a:pt x="484" y="273"/>
                  </a:cubicBezTo>
                  <a:cubicBezTo>
                    <a:pt x="499" y="267"/>
                    <a:pt x="519" y="255"/>
                    <a:pt x="519" y="238"/>
                  </a:cubicBezTo>
                  <a:cubicBezTo>
                    <a:pt x="516" y="237"/>
                    <a:pt x="516" y="234"/>
                    <a:pt x="512" y="233"/>
                  </a:cubicBezTo>
                  <a:cubicBezTo>
                    <a:pt x="495" y="238"/>
                    <a:pt x="486" y="251"/>
                    <a:pt x="464" y="251"/>
                  </a:cubicBezTo>
                  <a:cubicBezTo>
                    <a:pt x="461" y="248"/>
                    <a:pt x="457" y="247"/>
                    <a:pt x="457" y="241"/>
                  </a:cubicBezTo>
                  <a:cubicBezTo>
                    <a:pt x="459" y="241"/>
                    <a:pt x="459" y="240"/>
                    <a:pt x="460" y="239"/>
                  </a:cubicBezTo>
                  <a:cubicBezTo>
                    <a:pt x="466" y="238"/>
                    <a:pt x="466" y="243"/>
                    <a:pt x="469" y="245"/>
                  </a:cubicBezTo>
                  <a:cubicBezTo>
                    <a:pt x="488" y="242"/>
                    <a:pt x="500" y="227"/>
                    <a:pt x="519" y="227"/>
                  </a:cubicBezTo>
                  <a:cubicBezTo>
                    <a:pt x="520" y="221"/>
                    <a:pt x="519" y="218"/>
                    <a:pt x="516" y="216"/>
                  </a:cubicBezTo>
                  <a:cubicBezTo>
                    <a:pt x="510" y="216"/>
                    <a:pt x="508" y="217"/>
                    <a:pt x="502" y="216"/>
                  </a:cubicBezTo>
                  <a:cubicBezTo>
                    <a:pt x="496" y="207"/>
                    <a:pt x="498" y="190"/>
                    <a:pt x="483" y="190"/>
                  </a:cubicBezTo>
                  <a:cubicBezTo>
                    <a:pt x="479" y="197"/>
                    <a:pt x="482" y="204"/>
                    <a:pt x="483" y="212"/>
                  </a:cubicBezTo>
                  <a:cubicBezTo>
                    <a:pt x="480" y="219"/>
                    <a:pt x="470" y="219"/>
                    <a:pt x="463" y="222"/>
                  </a:cubicBezTo>
                  <a:cubicBezTo>
                    <a:pt x="458" y="224"/>
                    <a:pt x="451" y="231"/>
                    <a:pt x="446" y="226"/>
                  </a:cubicBezTo>
                  <a:cubicBezTo>
                    <a:pt x="446" y="224"/>
                    <a:pt x="446" y="222"/>
                    <a:pt x="446" y="221"/>
                  </a:cubicBezTo>
                  <a:cubicBezTo>
                    <a:pt x="449" y="220"/>
                    <a:pt x="451" y="220"/>
                    <a:pt x="454" y="221"/>
                  </a:cubicBezTo>
                  <a:cubicBezTo>
                    <a:pt x="457" y="215"/>
                    <a:pt x="468" y="216"/>
                    <a:pt x="474" y="212"/>
                  </a:cubicBezTo>
                  <a:cubicBezTo>
                    <a:pt x="474" y="211"/>
                    <a:pt x="474" y="210"/>
                    <a:pt x="475" y="210"/>
                  </a:cubicBezTo>
                  <a:cubicBezTo>
                    <a:pt x="475" y="206"/>
                    <a:pt x="472" y="194"/>
                    <a:pt x="476" y="188"/>
                  </a:cubicBezTo>
                  <a:cubicBezTo>
                    <a:pt x="486" y="179"/>
                    <a:pt x="497" y="188"/>
                    <a:pt x="504" y="196"/>
                  </a:cubicBezTo>
                  <a:cubicBezTo>
                    <a:pt x="504" y="202"/>
                    <a:pt x="505" y="206"/>
                    <a:pt x="508" y="209"/>
                  </a:cubicBezTo>
                  <a:cubicBezTo>
                    <a:pt x="513" y="211"/>
                    <a:pt x="515" y="209"/>
                    <a:pt x="521" y="209"/>
                  </a:cubicBezTo>
                  <a:cubicBezTo>
                    <a:pt x="521" y="203"/>
                    <a:pt x="523" y="197"/>
                    <a:pt x="520" y="193"/>
                  </a:cubicBezTo>
                  <a:cubicBezTo>
                    <a:pt x="501" y="197"/>
                    <a:pt x="497" y="178"/>
                    <a:pt x="484" y="173"/>
                  </a:cubicBezTo>
                  <a:cubicBezTo>
                    <a:pt x="478" y="178"/>
                    <a:pt x="470" y="175"/>
                    <a:pt x="466" y="185"/>
                  </a:cubicBezTo>
                  <a:cubicBezTo>
                    <a:pt x="463" y="192"/>
                    <a:pt x="467" y="204"/>
                    <a:pt x="460" y="206"/>
                  </a:cubicBezTo>
                  <a:cubicBezTo>
                    <a:pt x="457" y="208"/>
                    <a:pt x="452" y="206"/>
                    <a:pt x="450" y="203"/>
                  </a:cubicBezTo>
                  <a:cubicBezTo>
                    <a:pt x="451" y="200"/>
                    <a:pt x="449" y="196"/>
                    <a:pt x="450" y="191"/>
                  </a:cubicBezTo>
                  <a:cubicBezTo>
                    <a:pt x="446" y="192"/>
                    <a:pt x="443" y="194"/>
                    <a:pt x="441" y="199"/>
                  </a:cubicBezTo>
                  <a:cubicBezTo>
                    <a:pt x="440" y="203"/>
                    <a:pt x="442" y="210"/>
                    <a:pt x="438" y="212"/>
                  </a:cubicBezTo>
                  <a:cubicBezTo>
                    <a:pt x="442" y="219"/>
                    <a:pt x="445" y="222"/>
                    <a:pt x="445" y="228"/>
                  </a:cubicBezTo>
                  <a:close/>
                  <a:moveTo>
                    <a:pt x="361" y="188"/>
                  </a:moveTo>
                  <a:cubicBezTo>
                    <a:pt x="364" y="193"/>
                    <a:pt x="363" y="196"/>
                    <a:pt x="361" y="201"/>
                  </a:cubicBezTo>
                  <a:cubicBezTo>
                    <a:pt x="364" y="200"/>
                    <a:pt x="368" y="201"/>
                    <a:pt x="370" y="202"/>
                  </a:cubicBezTo>
                  <a:cubicBezTo>
                    <a:pt x="374" y="194"/>
                    <a:pt x="384" y="184"/>
                    <a:pt x="379" y="174"/>
                  </a:cubicBezTo>
                  <a:cubicBezTo>
                    <a:pt x="375" y="180"/>
                    <a:pt x="368" y="184"/>
                    <a:pt x="361" y="188"/>
                  </a:cubicBezTo>
                  <a:close/>
                  <a:moveTo>
                    <a:pt x="354" y="275"/>
                  </a:moveTo>
                  <a:cubicBezTo>
                    <a:pt x="359" y="274"/>
                    <a:pt x="361" y="270"/>
                    <a:pt x="367" y="269"/>
                  </a:cubicBezTo>
                  <a:cubicBezTo>
                    <a:pt x="375" y="257"/>
                    <a:pt x="378" y="240"/>
                    <a:pt x="385" y="227"/>
                  </a:cubicBezTo>
                  <a:cubicBezTo>
                    <a:pt x="383" y="224"/>
                    <a:pt x="385" y="222"/>
                    <a:pt x="385" y="217"/>
                  </a:cubicBezTo>
                  <a:cubicBezTo>
                    <a:pt x="378" y="204"/>
                    <a:pt x="356" y="204"/>
                    <a:pt x="345" y="212"/>
                  </a:cubicBezTo>
                  <a:cubicBezTo>
                    <a:pt x="338" y="226"/>
                    <a:pt x="326" y="235"/>
                    <a:pt x="313" y="243"/>
                  </a:cubicBezTo>
                  <a:cubicBezTo>
                    <a:pt x="305" y="247"/>
                    <a:pt x="294" y="254"/>
                    <a:pt x="293" y="259"/>
                  </a:cubicBezTo>
                  <a:cubicBezTo>
                    <a:pt x="293" y="267"/>
                    <a:pt x="303" y="273"/>
                    <a:pt x="312" y="269"/>
                  </a:cubicBezTo>
                  <a:cubicBezTo>
                    <a:pt x="313" y="271"/>
                    <a:pt x="315" y="272"/>
                    <a:pt x="315" y="275"/>
                  </a:cubicBezTo>
                  <a:cubicBezTo>
                    <a:pt x="303" y="291"/>
                    <a:pt x="313" y="310"/>
                    <a:pt x="315" y="331"/>
                  </a:cubicBezTo>
                  <a:cubicBezTo>
                    <a:pt x="327" y="324"/>
                    <a:pt x="315" y="307"/>
                    <a:pt x="320" y="293"/>
                  </a:cubicBezTo>
                  <a:cubicBezTo>
                    <a:pt x="325" y="286"/>
                    <a:pt x="332" y="282"/>
                    <a:pt x="342" y="280"/>
                  </a:cubicBezTo>
                  <a:cubicBezTo>
                    <a:pt x="340" y="279"/>
                    <a:pt x="338" y="280"/>
                    <a:pt x="336" y="278"/>
                  </a:cubicBezTo>
                  <a:cubicBezTo>
                    <a:pt x="333" y="277"/>
                    <a:pt x="331" y="271"/>
                    <a:pt x="329" y="270"/>
                  </a:cubicBezTo>
                  <a:cubicBezTo>
                    <a:pt x="324" y="267"/>
                    <a:pt x="320" y="268"/>
                    <a:pt x="315" y="266"/>
                  </a:cubicBezTo>
                  <a:cubicBezTo>
                    <a:pt x="315" y="261"/>
                    <a:pt x="316" y="258"/>
                    <a:pt x="320" y="257"/>
                  </a:cubicBezTo>
                  <a:cubicBezTo>
                    <a:pt x="332" y="260"/>
                    <a:pt x="340" y="276"/>
                    <a:pt x="354" y="275"/>
                  </a:cubicBezTo>
                  <a:close/>
                  <a:moveTo>
                    <a:pt x="411" y="294"/>
                  </a:moveTo>
                  <a:cubicBezTo>
                    <a:pt x="414" y="285"/>
                    <a:pt x="416" y="281"/>
                    <a:pt x="419" y="275"/>
                  </a:cubicBezTo>
                  <a:cubicBezTo>
                    <a:pt x="421" y="271"/>
                    <a:pt x="425" y="268"/>
                    <a:pt x="426" y="265"/>
                  </a:cubicBezTo>
                  <a:cubicBezTo>
                    <a:pt x="428" y="258"/>
                    <a:pt x="425" y="252"/>
                    <a:pt x="428" y="244"/>
                  </a:cubicBezTo>
                  <a:cubicBezTo>
                    <a:pt x="430" y="241"/>
                    <a:pt x="435" y="239"/>
                    <a:pt x="435" y="237"/>
                  </a:cubicBezTo>
                  <a:cubicBezTo>
                    <a:pt x="444" y="218"/>
                    <a:pt x="420" y="211"/>
                    <a:pt x="407" y="216"/>
                  </a:cubicBezTo>
                  <a:cubicBezTo>
                    <a:pt x="387" y="224"/>
                    <a:pt x="387" y="251"/>
                    <a:pt x="376" y="267"/>
                  </a:cubicBezTo>
                  <a:cubicBezTo>
                    <a:pt x="377" y="270"/>
                    <a:pt x="379" y="266"/>
                    <a:pt x="380" y="265"/>
                  </a:cubicBezTo>
                  <a:cubicBezTo>
                    <a:pt x="386" y="260"/>
                    <a:pt x="393" y="256"/>
                    <a:pt x="400" y="253"/>
                  </a:cubicBezTo>
                  <a:cubicBezTo>
                    <a:pt x="401" y="251"/>
                    <a:pt x="401" y="248"/>
                    <a:pt x="405" y="248"/>
                  </a:cubicBezTo>
                  <a:cubicBezTo>
                    <a:pt x="405" y="249"/>
                    <a:pt x="408" y="248"/>
                    <a:pt x="408" y="251"/>
                  </a:cubicBezTo>
                  <a:cubicBezTo>
                    <a:pt x="408" y="259"/>
                    <a:pt x="398" y="261"/>
                    <a:pt x="393" y="264"/>
                  </a:cubicBezTo>
                  <a:cubicBezTo>
                    <a:pt x="384" y="270"/>
                    <a:pt x="380" y="274"/>
                    <a:pt x="377" y="285"/>
                  </a:cubicBezTo>
                  <a:cubicBezTo>
                    <a:pt x="384" y="285"/>
                    <a:pt x="390" y="278"/>
                    <a:pt x="399" y="276"/>
                  </a:cubicBezTo>
                  <a:cubicBezTo>
                    <a:pt x="404" y="276"/>
                    <a:pt x="406" y="275"/>
                    <a:pt x="409" y="275"/>
                  </a:cubicBezTo>
                  <a:cubicBezTo>
                    <a:pt x="411" y="273"/>
                    <a:pt x="412" y="270"/>
                    <a:pt x="416" y="271"/>
                  </a:cubicBezTo>
                  <a:cubicBezTo>
                    <a:pt x="419" y="286"/>
                    <a:pt x="394" y="280"/>
                    <a:pt x="386" y="288"/>
                  </a:cubicBezTo>
                  <a:cubicBezTo>
                    <a:pt x="385" y="290"/>
                    <a:pt x="383" y="293"/>
                    <a:pt x="382" y="295"/>
                  </a:cubicBezTo>
                  <a:cubicBezTo>
                    <a:pt x="380" y="295"/>
                    <a:pt x="378" y="297"/>
                    <a:pt x="375" y="297"/>
                  </a:cubicBezTo>
                  <a:cubicBezTo>
                    <a:pt x="376" y="303"/>
                    <a:pt x="369" y="306"/>
                    <a:pt x="372" y="310"/>
                  </a:cubicBezTo>
                  <a:cubicBezTo>
                    <a:pt x="379" y="306"/>
                    <a:pt x="378" y="318"/>
                    <a:pt x="382" y="320"/>
                  </a:cubicBezTo>
                  <a:cubicBezTo>
                    <a:pt x="390" y="311"/>
                    <a:pt x="402" y="306"/>
                    <a:pt x="413" y="300"/>
                  </a:cubicBezTo>
                  <a:cubicBezTo>
                    <a:pt x="413" y="297"/>
                    <a:pt x="412" y="296"/>
                    <a:pt x="411" y="294"/>
                  </a:cubicBezTo>
                  <a:close/>
                  <a:moveTo>
                    <a:pt x="240" y="265"/>
                  </a:moveTo>
                  <a:cubicBezTo>
                    <a:pt x="241" y="265"/>
                    <a:pt x="242" y="265"/>
                    <a:pt x="242" y="266"/>
                  </a:cubicBezTo>
                  <a:cubicBezTo>
                    <a:pt x="234" y="282"/>
                    <a:pt x="241" y="307"/>
                    <a:pt x="254" y="313"/>
                  </a:cubicBezTo>
                  <a:cubicBezTo>
                    <a:pt x="256" y="310"/>
                    <a:pt x="258" y="307"/>
                    <a:pt x="259" y="302"/>
                  </a:cubicBezTo>
                  <a:cubicBezTo>
                    <a:pt x="260" y="297"/>
                    <a:pt x="256" y="289"/>
                    <a:pt x="263" y="288"/>
                  </a:cubicBezTo>
                  <a:cubicBezTo>
                    <a:pt x="269" y="295"/>
                    <a:pt x="265" y="309"/>
                    <a:pt x="262" y="316"/>
                  </a:cubicBezTo>
                  <a:cubicBezTo>
                    <a:pt x="269" y="315"/>
                    <a:pt x="274" y="312"/>
                    <a:pt x="281" y="311"/>
                  </a:cubicBezTo>
                  <a:cubicBezTo>
                    <a:pt x="282" y="308"/>
                    <a:pt x="284" y="305"/>
                    <a:pt x="289" y="305"/>
                  </a:cubicBezTo>
                  <a:cubicBezTo>
                    <a:pt x="290" y="307"/>
                    <a:pt x="293" y="306"/>
                    <a:pt x="292" y="308"/>
                  </a:cubicBezTo>
                  <a:cubicBezTo>
                    <a:pt x="287" y="318"/>
                    <a:pt x="276" y="322"/>
                    <a:pt x="262" y="323"/>
                  </a:cubicBezTo>
                  <a:cubicBezTo>
                    <a:pt x="258" y="341"/>
                    <a:pt x="246" y="350"/>
                    <a:pt x="243" y="370"/>
                  </a:cubicBezTo>
                  <a:cubicBezTo>
                    <a:pt x="247" y="372"/>
                    <a:pt x="249" y="377"/>
                    <a:pt x="250" y="382"/>
                  </a:cubicBezTo>
                  <a:cubicBezTo>
                    <a:pt x="258" y="388"/>
                    <a:pt x="276" y="384"/>
                    <a:pt x="284" y="378"/>
                  </a:cubicBezTo>
                  <a:cubicBezTo>
                    <a:pt x="300" y="382"/>
                    <a:pt x="308" y="369"/>
                    <a:pt x="320" y="367"/>
                  </a:cubicBezTo>
                  <a:cubicBezTo>
                    <a:pt x="322" y="364"/>
                    <a:pt x="326" y="362"/>
                    <a:pt x="327" y="359"/>
                  </a:cubicBezTo>
                  <a:cubicBezTo>
                    <a:pt x="319" y="358"/>
                    <a:pt x="314" y="353"/>
                    <a:pt x="312" y="347"/>
                  </a:cubicBezTo>
                  <a:cubicBezTo>
                    <a:pt x="306" y="352"/>
                    <a:pt x="295" y="353"/>
                    <a:pt x="285" y="351"/>
                  </a:cubicBezTo>
                  <a:cubicBezTo>
                    <a:pt x="279" y="354"/>
                    <a:pt x="272" y="360"/>
                    <a:pt x="265" y="358"/>
                  </a:cubicBezTo>
                  <a:cubicBezTo>
                    <a:pt x="265" y="357"/>
                    <a:pt x="265" y="357"/>
                    <a:pt x="265" y="356"/>
                  </a:cubicBezTo>
                  <a:cubicBezTo>
                    <a:pt x="267" y="350"/>
                    <a:pt x="275" y="350"/>
                    <a:pt x="281" y="347"/>
                  </a:cubicBezTo>
                  <a:cubicBezTo>
                    <a:pt x="283" y="346"/>
                    <a:pt x="284" y="344"/>
                    <a:pt x="287" y="344"/>
                  </a:cubicBezTo>
                  <a:cubicBezTo>
                    <a:pt x="295" y="342"/>
                    <a:pt x="306" y="348"/>
                    <a:pt x="311" y="339"/>
                  </a:cubicBezTo>
                  <a:cubicBezTo>
                    <a:pt x="309" y="338"/>
                    <a:pt x="307" y="336"/>
                    <a:pt x="307" y="333"/>
                  </a:cubicBezTo>
                  <a:cubicBezTo>
                    <a:pt x="309" y="317"/>
                    <a:pt x="298" y="304"/>
                    <a:pt x="301" y="287"/>
                  </a:cubicBezTo>
                  <a:cubicBezTo>
                    <a:pt x="304" y="285"/>
                    <a:pt x="305" y="281"/>
                    <a:pt x="306" y="277"/>
                  </a:cubicBezTo>
                  <a:cubicBezTo>
                    <a:pt x="295" y="278"/>
                    <a:pt x="289" y="272"/>
                    <a:pt x="287" y="261"/>
                  </a:cubicBezTo>
                  <a:cubicBezTo>
                    <a:pt x="271" y="268"/>
                    <a:pt x="251" y="254"/>
                    <a:pt x="240" y="265"/>
                  </a:cubicBezTo>
                  <a:close/>
                  <a:moveTo>
                    <a:pt x="203" y="269"/>
                  </a:moveTo>
                  <a:cubicBezTo>
                    <a:pt x="198" y="274"/>
                    <a:pt x="200" y="284"/>
                    <a:pt x="197" y="291"/>
                  </a:cubicBezTo>
                  <a:cubicBezTo>
                    <a:pt x="196" y="294"/>
                    <a:pt x="193" y="297"/>
                    <a:pt x="192" y="300"/>
                  </a:cubicBezTo>
                  <a:cubicBezTo>
                    <a:pt x="186" y="311"/>
                    <a:pt x="180" y="322"/>
                    <a:pt x="174" y="330"/>
                  </a:cubicBezTo>
                  <a:cubicBezTo>
                    <a:pt x="175" y="334"/>
                    <a:pt x="176" y="336"/>
                    <a:pt x="174" y="339"/>
                  </a:cubicBezTo>
                  <a:cubicBezTo>
                    <a:pt x="172" y="339"/>
                    <a:pt x="170" y="339"/>
                    <a:pt x="169" y="340"/>
                  </a:cubicBezTo>
                  <a:cubicBezTo>
                    <a:pt x="165" y="347"/>
                    <a:pt x="165" y="357"/>
                    <a:pt x="169" y="365"/>
                  </a:cubicBezTo>
                  <a:cubicBezTo>
                    <a:pt x="179" y="374"/>
                    <a:pt x="197" y="378"/>
                    <a:pt x="213" y="376"/>
                  </a:cubicBezTo>
                  <a:cubicBezTo>
                    <a:pt x="209" y="366"/>
                    <a:pt x="216" y="361"/>
                    <a:pt x="216" y="351"/>
                  </a:cubicBezTo>
                  <a:cubicBezTo>
                    <a:pt x="213" y="347"/>
                    <a:pt x="207" y="345"/>
                    <a:pt x="205" y="340"/>
                  </a:cubicBezTo>
                  <a:cubicBezTo>
                    <a:pt x="200" y="327"/>
                    <a:pt x="211" y="310"/>
                    <a:pt x="213" y="298"/>
                  </a:cubicBezTo>
                  <a:cubicBezTo>
                    <a:pt x="211" y="292"/>
                    <a:pt x="212" y="289"/>
                    <a:pt x="217" y="288"/>
                  </a:cubicBezTo>
                  <a:cubicBezTo>
                    <a:pt x="223" y="290"/>
                    <a:pt x="220" y="299"/>
                    <a:pt x="217" y="301"/>
                  </a:cubicBezTo>
                  <a:cubicBezTo>
                    <a:pt x="215" y="313"/>
                    <a:pt x="210" y="325"/>
                    <a:pt x="213" y="338"/>
                  </a:cubicBezTo>
                  <a:cubicBezTo>
                    <a:pt x="217" y="343"/>
                    <a:pt x="223" y="344"/>
                    <a:pt x="224" y="351"/>
                  </a:cubicBezTo>
                  <a:cubicBezTo>
                    <a:pt x="225" y="358"/>
                    <a:pt x="218" y="364"/>
                    <a:pt x="220" y="372"/>
                  </a:cubicBezTo>
                  <a:cubicBezTo>
                    <a:pt x="224" y="376"/>
                    <a:pt x="227" y="379"/>
                    <a:pt x="233" y="381"/>
                  </a:cubicBezTo>
                  <a:cubicBezTo>
                    <a:pt x="235" y="375"/>
                    <a:pt x="234" y="367"/>
                    <a:pt x="235" y="364"/>
                  </a:cubicBezTo>
                  <a:cubicBezTo>
                    <a:pt x="235" y="363"/>
                    <a:pt x="237" y="362"/>
                    <a:pt x="238" y="361"/>
                  </a:cubicBezTo>
                  <a:cubicBezTo>
                    <a:pt x="238" y="359"/>
                    <a:pt x="237" y="356"/>
                    <a:pt x="238" y="355"/>
                  </a:cubicBezTo>
                  <a:cubicBezTo>
                    <a:pt x="240" y="350"/>
                    <a:pt x="245" y="346"/>
                    <a:pt x="243" y="341"/>
                  </a:cubicBezTo>
                  <a:cubicBezTo>
                    <a:pt x="241" y="333"/>
                    <a:pt x="228" y="337"/>
                    <a:pt x="223" y="329"/>
                  </a:cubicBezTo>
                  <a:cubicBezTo>
                    <a:pt x="227" y="320"/>
                    <a:pt x="238" y="331"/>
                    <a:pt x="245" y="330"/>
                  </a:cubicBezTo>
                  <a:cubicBezTo>
                    <a:pt x="247" y="332"/>
                    <a:pt x="248" y="334"/>
                    <a:pt x="250" y="335"/>
                  </a:cubicBezTo>
                  <a:cubicBezTo>
                    <a:pt x="251" y="330"/>
                    <a:pt x="253" y="327"/>
                    <a:pt x="254" y="323"/>
                  </a:cubicBezTo>
                  <a:cubicBezTo>
                    <a:pt x="241" y="315"/>
                    <a:pt x="229" y="303"/>
                    <a:pt x="232" y="285"/>
                  </a:cubicBezTo>
                  <a:cubicBezTo>
                    <a:pt x="229" y="284"/>
                    <a:pt x="230" y="279"/>
                    <a:pt x="229" y="276"/>
                  </a:cubicBezTo>
                  <a:cubicBezTo>
                    <a:pt x="230" y="272"/>
                    <a:pt x="237" y="268"/>
                    <a:pt x="236" y="265"/>
                  </a:cubicBezTo>
                  <a:cubicBezTo>
                    <a:pt x="224" y="271"/>
                    <a:pt x="211" y="260"/>
                    <a:pt x="203" y="269"/>
                  </a:cubicBezTo>
                  <a:close/>
                  <a:moveTo>
                    <a:pt x="346" y="281"/>
                  </a:moveTo>
                  <a:cubicBezTo>
                    <a:pt x="345" y="282"/>
                    <a:pt x="349" y="287"/>
                    <a:pt x="344" y="288"/>
                  </a:cubicBezTo>
                  <a:cubicBezTo>
                    <a:pt x="322" y="283"/>
                    <a:pt x="325" y="309"/>
                    <a:pt x="329" y="325"/>
                  </a:cubicBezTo>
                  <a:cubicBezTo>
                    <a:pt x="325" y="332"/>
                    <a:pt x="319" y="339"/>
                    <a:pt x="321" y="348"/>
                  </a:cubicBezTo>
                  <a:cubicBezTo>
                    <a:pt x="328" y="351"/>
                    <a:pt x="332" y="356"/>
                    <a:pt x="340" y="357"/>
                  </a:cubicBezTo>
                  <a:cubicBezTo>
                    <a:pt x="347" y="342"/>
                    <a:pt x="361" y="335"/>
                    <a:pt x="372" y="324"/>
                  </a:cubicBezTo>
                  <a:cubicBezTo>
                    <a:pt x="371" y="322"/>
                    <a:pt x="372" y="318"/>
                    <a:pt x="370" y="316"/>
                  </a:cubicBezTo>
                  <a:cubicBezTo>
                    <a:pt x="367" y="316"/>
                    <a:pt x="365" y="317"/>
                    <a:pt x="361" y="316"/>
                  </a:cubicBezTo>
                  <a:cubicBezTo>
                    <a:pt x="352" y="321"/>
                    <a:pt x="359" y="337"/>
                    <a:pt x="347" y="338"/>
                  </a:cubicBezTo>
                  <a:cubicBezTo>
                    <a:pt x="337" y="338"/>
                    <a:pt x="339" y="327"/>
                    <a:pt x="336" y="318"/>
                  </a:cubicBezTo>
                  <a:cubicBezTo>
                    <a:pt x="337" y="314"/>
                    <a:pt x="344" y="313"/>
                    <a:pt x="346" y="317"/>
                  </a:cubicBezTo>
                  <a:cubicBezTo>
                    <a:pt x="346" y="321"/>
                    <a:pt x="344" y="327"/>
                    <a:pt x="348" y="329"/>
                  </a:cubicBezTo>
                  <a:cubicBezTo>
                    <a:pt x="347" y="322"/>
                    <a:pt x="350" y="320"/>
                    <a:pt x="351" y="315"/>
                  </a:cubicBezTo>
                  <a:cubicBezTo>
                    <a:pt x="360" y="312"/>
                    <a:pt x="369" y="306"/>
                    <a:pt x="365" y="294"/>
                  </a:cubicBezTo>
                  <a:cubicBezTo>
                    <a:pt x="362" y="292"/>
                    <a:pt x="358" y="292"/>
                    <a:pt x="356" y="289"/>
                  </a:cubicBezTo>
                  <a:cubicBezTo>
                    <a:pt x="356" y="285"/>
                    <a:pt x="358" y="283"/>
                    <a:pt x="361" y="282"/>
                  </a:cubicBezTo>
                  <a:cubicBezTo>
                    <a:pt x="364" y="284"/>
                    <a:pt x="367" y="286"/>
                    <a:pt x="369" y="288"/>
                  </a:cubicBezTo>
                  <a:cubicBezTo>
                    <a:pt x="369" y="280"/>
                    <a:pt x="374" y="273"/>
                    <a:pt x="374" y="269"/>
                  </a:cubicBezTo>
                  <a:cubicBezTo>
                    <a:pt x="370" y="278"/>
                    <a:pt x="359" y="281"/>
                    <a:pt x="346" y="281"/>
                  </a:cubicBezTo>
                  <a:close/>
                  <a:moveTo>
                    <a:pt x="13" y="286"/>
                  </a:moveTo>
                  <a:cubicBezTo>
                    <a:pt x="8" y="300"/>
                    <a:pt x="18" y="312"/>
                    <a:pt x="30" y="306"/>
                  </a:cubicBezTo>
                  <a:cubicBezTo>
                    <a:pt x="29" y="300"/>
                    <a:pt x="35" y="300"/>
                    <a:pt x="36" y="296"/>
                  </a:cubicBezTo>
                  <a:cubicBezTo>
                    <a:pt x="35" y="290"/>
                    <a:pt x="33" y="286"/>
                    <a:pt x="31" y="281"/>
                  </a:cubicBezTo>
                  <a:cubicBezTo>
                    <a:pt x="27" y="287"/>
                    <a:pt x="23" y="294"/>
                    <a:pt x="28" y="301"/>
                  </a:cubicBezTo>
                  <a:cubicBezTo>
                    <a:pt x="26" y="304"/>
                    <a:pt x="26" y="305"/>
                    <a:pt x="23" y="305"/>
                  </a:cubicBezTo>
                  <a:cubicBezTo>
                    <a:pt x="11" y="305"/>
                    <a:pt x="24" y="283"/>
                    <a:pt x="20" y="279"/>
                  </a:cubicBezTo>
                  <a:cubicBezTo>
                    <a:pt x="19" y="283"/>
                    <a:pt x="15" y="284"/>
                    <a:pt x="13" y="286"/>
                  </a:cubicBezTo>
                  <a:close/>
                  <a:moveTo>
                    <a:pt x="442" y="309"/>
                  </a:moveTo>
                  <a:cubicBezTo>
                    <a:pt x="446" y="307"/>
                    <a:pt x="460" y="300"/>
                    <a:pt x="459" y="296"/>
                  </a:cubicBezTo>
                  <a:cubicBezTo>
                    <a:pt x="459" y="292"/>
                    <a:pt x="451" y="292"/>
                    <a:pt x="446" y="293"/>
                  </a:cubicBezTo>
                  <a:cubicBezTo>
                    <a:pt x="431" y="295"/>
                    <a:pt x="420" y="307"/>
                    <a:pt x="408" y="309"/>
                  </a:cubicBezTo>
                  <a:cubicBezTo>
                    <a:pt x="395" y="318"/>
                    <a:pt x="382" y="325"/>
                    <a:pt x="370" y="335"/>
                  </a:cubicBezTo>
                  <a:cubicBezTo>
                    <a:pt x="368" y="342"/>
                    <a:pt x="367" y="344"/>
                    <a:pt x="369" y="351"/>
                  </a:cubicBezTo>
                  <a:cubicBezTo>
                    <a:pt x="381" y="360"/>
                    <a:pt x="404" y="354"/>
                    <a:pt x="415" y="350"/>
                  </a:cubicBezTo>
                  <a:cubicBezTo>
                    <a:pt x="418" y="350"/>
                    <a:pt x="421" y="350"/>
                    <a:pt x="423" y="349"/>
                  </a:cubicBezTo>
                  <a:cubicBezTo>
                    <a:pt x="425" y="349"/>
                    <a:pt x="427" y="346"/>
                    <a:pt x="430" y="346"/>
                  </a:cubicBezTo>
                  <a:cubicBezTo>
                    <a:pt x="439" y="342"/>
                    <a:pt x="445" y="343"/>
                    <a:pt x="449" y="337"/>
                  </a:cubicBezTo>
                  <a:cubicBezTo>
                    <a:pt x="452" y="338"/>
                    <a:pt x="452" y="336"/>
                    <a:pt x="455" y="336"/>
                  </a:cubicBezTo>
                  <a:cubicBezTo>
                    <a:pt x="465" y="328"/>
                    <a:pt x="487" y="309"/>
                    <a:pt x="491" y="295"/>
                  </a:cubicBezTo>
                  <a:cubicBezTo>
                    <a:pt x="491" y="295"/>
                    <a:pt x="491" y="292"/>
                    <a:pt x="491" y="292"/>
                  </a:cubicBezTo>
                  <a:cubicBezTo>
                    <a:pt x="489" y="279"/>
                    <a:pt x="475" y="285"/>
                    <a:pt x="466" y="291"/>
                  </a:cubicBezTo>
                  <a:cubicBezTo>
                    <a:pt x="469" y="291"/>
                    <a:pt x="471" y="293"/>
                    <a:pt x="471" y="296"/>
                  </a:cubicBezTo>
                  <a:cubicBezTo>
                    <a:pt x="463" y="306"/>
                    <a:pt x="448" y="311"/>
                    <a:pt x="437" y="320"/>
                  </a:cubicBezTo>
                  <a:cubicBezTo>
                    <a:pt x="428" y="320"/>
                    <a:pt x="416" y="337"/>
                    <a:pt x="409" y="327"/>
                  </a:cubicBezTo>
                  <a:cubicBezTo>
                    <a:pt x="410" y="321"/>
                    <a:pt x="418" y="321"/>
                    <a:pt x="423" y="320"/>
                  </a:cubicBezTo>
                  <a:cubicBezTo>
                    <a:pt x="428" y="314"/>
                    <a:pt x="434" y="313"/>
                    <a:pt x="442" y="309"/>
                  </a:cubicBezTo>
                  <a:close/>
                  <a:moveTo>
                    <a:pt x="501" y="292"/>
                  </a:moveTo>
                  <a:cubicBezTo>
                    <a:pt x="497" y="298"/>
                    <a:pt x="497" y="303"/>
                    <a:pt x="493" y="308"/>
                  </a:cubicBezTo>
                  <a:cubicBezTo>
                    <a:pt x="489" y="314"/>
                    <a:pt x="486" y="315"/>
                    <a:pt x="481" y="320"/>
                  </a:cubicBezTo>
                  <a:cubicBezTo>
                    <a:pt x="480" y="321"/>
                    <a:pt x="478" y="324"/>
                    <a:pt x="477" y="325"/>
                  </a:cubicBezTo>
                  <a:cubicBezTo>
                    <a:pt x="460" y="342"/>
                    <a:pt x="442" y="351"/>
                    <a:pt x="420" y="357"/>
                  </a:cubicBezTo>
                  <a:cubicBezTo>
                    <a:pt x="401" y="362"/>
                    <a:pt x="360" y="371"/>
                    <a:pt x="359" y="346"/>
                  </a:cubicBezTo>
                  <a:cubicBezTo>
                    <a:pt x="353" y="349"/>
                    <a:pt x="346" y="354"/>
                    <a:pt x="348" y="363"/>
                  </a:cubicBezTo>
                  <a:cubicBezTo>
                    <a:pt x="349" y="368"/>
                    <a:pt x="352" y="369"/>
                    <a:pt x="357" y="371"/>
                  </a:cubicBezTo>
                  <a:cubicBezTo>
                    <a:pt x="365" y="376"/>
                    <a:pt x="381" y="379"/>
                    <a:pt x="392" y="378"/>
                  </a:cubicBezTo>
                  <a:cubicBezTo>
                    <a:pt x="394" y="378"/>
                    <a:pt x="395" y="376"/>
                    <a:pt x="396" y="376"/>
                  </a:cubicBezTo>
                  <a:cubicBezTo>
                    <a:pt x="406" y="376"/>
                    <a:pt x="415" y="378"/>
                    <a:pt x="420" y="377"/>
                  </a:cubicBezTo>
                  <a:cubicBezTo>
                    <a:pt x="424" y="377"/>
                    <a:pt x="430" y="372"/>
                    <a:pt x="434" y="374"/>
                  </a:cubicBezTo>
                  <a:cubicBezTo>
                    <a:pt x="454" y="368"/>
                    <a:pt x="474" y="355"/>
                    <a:pt x="485" y="341"/>
                  </a:cubicBezTo>
                  <a:cubicBezTo>
                    <a:pt x="489" y="337"/>
                    <a:pt x="489" y="333"/>
                    <a:pt x="492" y="328"/>
                  </a:cubicBezTo>
                  <a:cubicBezTo>
                    <a:pt x="496" y="322"/>
                    <a:pt x="498" y="319"/>
                    <a:pt x="500" y="313"/>
                  </a:cubicBezTo>
                  <a:cubicBezTo>
                    <a:pt x="503" y="304"/>
                    <a:pt x="505" y="296"/>
                    <a:pt x="501" y="287"/>
                  </a:cubicBezTo>
                  <a:cubicBezTo>
                    <a:pt x="499" y="287"/>
                    <a:pt x="499" y="286"/>
                    <a:pt x="498" y="286"/>
                  </a:cubicBezTo>
                  <a:cubicBezTo>
                    <a:pt x="498" y="289"/>
                    <a:pt x="500" y="289"/>
                    <a:pt x="501" y="292"/>
                  </a:cubicBezTo>
                  <a:close/>
                  <a:moveTo>
                    <a:pt x="43" y="350"/>
                  </a:moveTo>
                  <a:cubicBezTo>
                    <a:pt x="49" y="351"/>
                    <a:pt x="57" y="358"/>
                    <a:pt x="63" y="353"/>
                  </a:cubicBezTo>
                  <a:cubicBezTo>
                    <a:pt x="51" y="349"/>
                    <a:pt x="46" y="338"/>
                    <a:pt x="35" y="334"/>
                  </a:cubicBezTo>
                  <a:cubicBezTo>
                    <a:pt x="34" y="343"/>
                    <a:pt x="40" y="345"/>
                    <a:pt x="43" y="350"/>
                  </a:cubicBezTo>
                  <a:close/>
                  <a:moveTo>
                    <a:pt x="55" y="339"/>
                  </a:moveTo>
                  <a:cubicBezTo>
                    <a:pt x="62" y="348"/>
                    <a:pt x="80" y="354"/>
                    <a:pt x="90" y="343"/>
                  </a:cubicBezTo>
                  <a:cubicBezTo>
                    <a:pt x="80" y="337"/>
                    <a:pt x="68" y="331"/>
                    <a:pt x="55" y="33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21420000">
            <a:off x="285750" y="3873486"/>
            <a:ext cx="1654175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2214546" y="2214554"/>
            <a:ext cx="3448057" cy="30777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企业概况    </a:t>
            </a:r>
            <a:r>
              <a:rPr lang="en-US" sz="1400" b="1" dirty="0" smtClean="0"/>
              <a:t>Company Information</a:t>
            </a:r>
            <a:endParaRPr lang="zh-CN" altLang="en-US" sz="1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286116" y="3956057"/>
            <a:ext cx="2860675" cy="430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2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福利待遇  </a:t>
            </a:r>
            <a:r>
              <a: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welfare</a:t>
            </a: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2214546" y="2643182"/>
            <a:ext cx="3643338" cy="3385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产品介绍  </a:t>
            </a:r>
            <a:r>
              <a:rPr lang="en-US" sz="1400" b="1" dirty="0" smtClean="0"/>
              <a:t>Introduction To Products</a:t>
            </a: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2285984" y="3071810"/>
            <a:ext cx="3643338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企业文化  </a:t>
            </a:r>
            <a:r>
              <a:rPr lang="en-US" altLang="en-US" sz="1400" b="1" dirty="0" smtClean="0"/>
              <a:t>Corporate Culture</a:t>
            </a:r>
            <a:endParaRPr lang="en-US" altLang="zh-CN" sz="1400" b="1" dirty="0" smtClean="0"/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 rot="5400000">
            <a:off x="1978026" y="2173296"/>
            <a:ext cx="31115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>
              <a:ea typeface="宋体" panose="02010600030101010101" pitchFamily="2" charset="-122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 rot="5400000">
            <a:off x="2212959" y="2644770"/>
            <a:ext cx="31115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 rot="5400000">
            <a:off x="2476487" y="3119437"/>
            <a:ext cx="31115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 rot="5400000">
            <a:off x="2713025" y="3548065"/>
            <a:ext cx="31115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 rot="5400000" flipH="1">
            <a:off x="2973378" y="4005267"/>
            <a:ext cx="31750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78224" y="4426873"/>
            <a:ext cx="27368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zh-CN" altLang="en-US" sz="2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天力印象  </a:t>
            </a:r>
            <a:r>
              <a:rPr lang="en-US" altLang="zh-CN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Impression</a:t>
            </a:r>
            <a:r>
              <a:rPr lang="zh-CN" altLang="en-US" sz="14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   </a:t>
            </a:r>
            <a:endParaRPr lang="en-US" altLang="zh-CN" sz="14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286512" y="1285860"/>
            <a:ext cx="2279650" cy="1905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57397" tIns="28698" rIns="57397" bIns="28698">
            <a:spAutoFit/>
          </a:bodyPr>
          <a:lstStyle/>
          <a:p>
            <a:r>
              <a:rPr lang="zh-CN" altLang="en-US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</a:t>
            </a:r>
            <a:endParaRPr lang="en-US" altLang="zh-CN" sz="6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6000" b="1" dirty="0">
                <a:solidFill>
                  <a:srgbClr val="C6024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讲</a:t>
            </a:r>
            <a:endParaRPr lang="zh-CN" altLang="en-US" sz="6000" b="1" dirty="0">
              <a:solidFill>
                <a:srgbClr val="C6024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 rot="5400000">
            <a:off x="3284529" y="4476759"/>
            <a:ext cx="311150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r"/>
            <a:r>
              <a:rPr lang="zh-CN" altLang="en-US" sz="1400" dirty="0">
                <a:latin typeface="黑体" panose="02010609060101010101" pitchFamily="49" charset="-122"/>
                <a:ea typeface="黑体" panose="02010609060101010101" pitchFamily="49" charset="-122"/>
              </a:rPr>
              <a:t>▲</a:t>
            </a:r>
            <a:endParaRPr lang="zh-CN" altLang="en-US" sz="1400" dirty="0">
              <a:ea typeface="宋体" panose="02010600030101010101" pitchFamily="2" charset="-122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2214546" y="3500438"/>
            <a:ext cx="457203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latin typeface="华文中宋" panose="02010600040101010101" pitchFamily="2" charset="-122"/>
                <a:ea typeface="华文中宋" panose="02010600040101010101" pitchFamily="2" charset="-122"/>
              </a:rPr>
              <a:t>职业发展  </a:t>
            </a:r>
            <a:r>
              <a:rPr lang="en-US" altLang="zh-CN" sz="1400" b="1" dirty="0" smtClean="0"/>
              <a:t>Career Development</a:t>
            </a:r>
            <a:endParaRPr lang="en-US" altLang="zh-CN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 descr="DSC_0513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21182256">
            <a:off x="552646" y="1482739"/>
            <a:ext cx="3385373" cy="225265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5" descr="DSC000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06811">
            <a:off x="4286248" y="1214422"/>
            <a:ext cx="3571900" cy="225029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 descr="DSC010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78824">
            <a:off x="631679" y="3896223"/>
            <a:ext cx="3357586" cy="23038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4" descr="DSC006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1553">
            <a:off x="4328412" y="3614550"/>
            <a:ext cx="3571899" cy="22410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1472" y="785794"/>
            <a:ext cx="20717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天力印象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psu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57224" y="1285860"/>
            <a:ext cx="3714776" cy="239509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3" descr="DSC00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1357298"/>
            <a:ext cx="3714776" cy="22814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4" descr="参观富力游轮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714752"/>
            <a:ext cx="3714776" cy="22148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3" descr="IMG_113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1"/>
            <a:ext cx="3714776" cy="22181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500854">
            <a:off x="642910" y="1214422"/>
            <a:ext cx="3619504" cy="271462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13517">
            <a:off x="4360077" y="1600221"/>
            <a:ext cx="3767143" cy="282556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14243">
            <a:off x="1755561" y="3834651"/>
            <a:ext cx="3825964" cy="286947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 rot="21189634">
            <a:off x="4239303" y="3160527"/>
            <a:ext cx="4071966" cy="3054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21760">
            <a:off x="346163" y="1211885"/>
            <a:ext cx="4310071" cy="3232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\招聘类\12\签到暖场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268760"/>
            <a:ext cx="3508375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D:\d\招聘类\12\热情粉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214554"/>
            <a:ext cx="4122738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1538" y="1395699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富力好声音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0100" y="857232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富力运动会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2910" y="1357298"/>
            <a:ext cx="7715304" cy="49332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:\Documents\Desktop\企业文化活动\儿童节\富力亲子活动压缩\DSC_342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35" y="1268760"/>
            <a:ext cx="17145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 descr="D:\Documents\Desktop\企业文化活动\儿童节\富力亲子活动压缩\DSC_3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45024"/>
            <a:ext cx="35004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D:\Documents\Desktop\企业文化活动\儿童节\富力亲子活动压缩\DSC_3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9" y="1267247"/>
            <a:ext cx="17145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Documents\Desktop\企业文化活动\儿童节\富力亲子活动压缩\DSC_3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37004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9190" y="1643050"/>
            <a:ext cx="242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披萨学堂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928670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办公环境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6" descr="5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2253">
            <a:off x="359294" y="1417963"/>
            <a:ext cx="3742706" cy="255400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照片 0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724530">
            <a:off x="1071538" y="4071942"/>
            <a:ext cx="3061574" cy="204156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 descr="照片 088_副本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92052">
            <a:off x="4500562" y="3847212"/>
            <a:ext cx="3071834" cy="2037650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图片 5" descr="DSC_8958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15658">
            <a:off x="4286248" y="1285860"/>
            <a:ext cx="3857652" cy="2521318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 bwMode="auto">
          <a:xfrm>
            <a:off x="1142976" y="2500306"/>
            <a:ext cx="581025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ea typeface="微软雅黑" panose="020B0503020204020204" pitchFamily="34" charset="-122"/>
                <a:cs typeface="Arial" panose="020B0604020202020204" pitchFamily="34" charset="0"/>
              </a:rPr>
              <a:t>Q&amp;A</a:t>
            </a:r>
            <a:endParaRPr kumimoji="0" lang="zh-CN" altLang="en-US" sz="9600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4100546" y="2772787"/>
            <a:ext cx="5257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kern="7000" spc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软雅黑" panose="020B0503020204020204" pitchFamily="34" charset="-122"/>
              </a:rPr>
              <a:t>互动答疑</a:t>
            </a:r>
            <a:endParaRPr lang="zh-CN" altLang="en-US" sz="4400" kern="7000" spc="25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9756" y="3457518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Question and Answer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283" y="2285992"/>
            <a:ext cx="5929354" cy="21698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天力成都公司</a:t>
            </a:r>
            <a:r>
              <a:rPr lang="zh-CN" altLang="en-US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地址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zh-CN" altLang="en-US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四省成都市青羊区顺城大街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289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号富力天汇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楼</a:t>
            </a:r>
            <a:endParaRPr lang="en-US" altLang="zh-CN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联系电话：</a:t>
            </a:r>
            <a:r>
              <a:rPr lang="en-US" altLang="zh-CN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028-86515228-8002</a:t>
            </a:r>
            <a:r>
              <a:rPr lang="zh-CN" altLang="en-US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8025</a:t>
            </a:r>
            <a:endParaRPr lang="en-US" altLang="zh-CN" sz="18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校招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QQ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344384293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招聘邮箱</a:t>
            </a:r>
            <a:r>
              <a:rPr lang="zh-CN" altLang="en-US" sz="1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1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344384293@qq.com</a:t>
            </a:r>
            <a:endParaRPr lang="zh-CN" altLang="en-US" u="sng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1"/>
          <p:cNvSpPr txBox="1"/>
          <p:nvPr/>
        </p:nvSpPr>
        <p:spPr>
          <a:xfrm>
            <a:off x="971600" y="227687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3643314"/>
            <a:ext cx="2232248" cy="2468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2217907" y="4810262"/>
            <a:ext cx="1252313" cy="1152128"/>
            <a:chOff x="1403648" y="4293096"/>
            <a:chExt cx="1152128" cy="1152128"/>
          </a:xfrm>
        </p:grpSpPr>
        <p:sp>
          <p:nvSpPr>
            <p:cNvPr id="23" name="圆角矩形 22"/>
            <p:cNvSpPr/>
            <p:nvPr/>
          </p:nvSpPr>
          <p:spPr>
            <a:xfrm>
              <a:off x="1403648" y="4365104"/>
              <a:ext cx="144016" cy="10801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403648" y="4293096"/>
              <a:ext cx="1152128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643570" y="1785926"/>
            <a:ext cx="1252313" cy="1151558"/>
            <a:chOff x="1403648" y="4293666"/>
            <a:chExt cx="1152128" cy="1151558"/>
          </a:xfrm>
        </p:grpSpPr>
        <p:sp>
          <p:nvSpPr>
            <p:cNvPr id="26" name="圆角矩形 25"/>
            <p:cNvSpPr/>
            <p:nvPr/>
          </p:nvSpPr>
          <p:spPr>
            <a:xfrm>
              <a:off x="1403648" y="4365104"/>
              <a:ext cx="144016" cy="10801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403648" y="4293666"/>
              <a:ext cx="1152128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22163" y="2794038"/>
            <a:ext cx="1252313" cy="1152128"/>
            <a:chOff x="1403648" y="4293096"/>
            <a:chExt cx="1152128" cy="1152128"/>
          </a:xfrm>
        </p:grpSpPr>
        <p:sp>
          <p:nvSpPr>
            <p:cNvPr id="29" name="圆角矩形 28"/>
            <p:cNvSpPr/>
            <p:nvPr/>
          </p:nvSpPr>
          <p:spPr>
            <a:xfrm>
              <a:off x="1403648" y="4365104"/>
              <a:ext cx="144016" cy="10801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1403648" y="4293096"/>
              <a:ext cx="1152128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370035" y="3802150"/>
            <a:ext cx="1252313" cy="1152128"/>
            <a:chOff x="1403648" y="4293096"/>
            <a:chExt cx="1152128" cy="1152128"/>
          </a:xfrm>
        </p:grpSpPr>
        <p:sp>
          <p:nvSpPr>
            <p:cNvPr id="32" name="圆角矩形 31"/>
            <p:cNvSpPr/>
            <p:nvPr/>
          </p:nvSpPr>
          <p:spPr>
            <a:xfrm>
              <a:off x="1403648" y="4365104"/>
              <a:ext cx="144016" cy="108012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403648" y="4293096"/>
              <a:ext cx="1152128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tx2">
                    <a:lumMod val="75000"/>
                    <a:lumOff val="2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1000100" y="5786454"/>
            <a:ext cx="1252313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流程图: 联系 43"/>
          <p:cNvSpPr/>
          <p:nvPr/>
        </p:nvSpPr>
        <p:spPr>
          <a:xfrm>
            <a:off x="714348" y="5715016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右箭头 44"/>
          <p:cNvSpPr/>
          <p:nvPr/>
        </p:nvSpPr>
        <p:spPr>
          <a:xfrm rot="19134026">
            <a:off x="6663883" y="1362833"/>
            <a:ext cx="1177633" cy="28551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6" name="文本框 21"/>
          <p:cNvSpPr txBox="1"/>
          <p:nvPr/>
        </p:nvSpPr>
        <p:spPr>
          <a:xfrm>
            <a:off x="428596" y="5000636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1992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年成立广州天力建筑工程有限公司</a:t>
            </a:r>
            <a:endParaRPr lang="zh-CN" altLang="en-US" sz="1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7" name="文本框 21"/>
          <p:cNvSpPr txBox="1"/>
          <p:nvPr/>
        </p:nvSpPr>
        <p:spPr>
          <a:xfrm>
            <a:off x="1857356" y="6067688"/>
            <a:ext cx="857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1994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年成立广州天力房地产开发公司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8" name="流程图: 联系 47"/>
          <p:cNvSpPr/>
          <p:nvPr/>
        </p:nvSpPr>
        <p:spPr>
          <a:xfrm>
            <a:off x="4429124" y="3714752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流程图: 联系 48"/>
          <p:cNvSpPr/>
          <p:nvPr/>
        </p:nvSpPr>
        <p:spPr>
          <a:xfrm>
            <a:off x="3286116" y="3714752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流程图: 联系 49"/>
          <p:cNvSpPr/>
          <p:nvPr/>
        </p:nvSpPr>
        <p:spPr>
          <a:xfrm>
            <a:off x="3286116" y="4714884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1" name="流程图: 联系 50"/>
          <p:cNvSpPr/>
          <p:nvPr/>
        </p:nvSpPr>
        <p:spPr>
          <a:xfrm>
            <a:off x="2143108" y="4714884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流程图: 联系 51"/>
          <p:cNvSpPr/>
          <p:nvPr/>
        </p:nvSpPr>
        <p:spPr>
          <a:xfrm>
            <a:off x="2143108" y="5715016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3" name="流程图: 联系 52"/>
          <p:cNvSpPr/>
          <p:nvPr/>
        </p:nvSpPr>
        <p:spPr>
          <a:xfrm>
            <a:off x="5572132" y="1714488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4" name="流程图: 联系 53"/>
          <p:cNvSpPr/>
          <p:nvPr/>
        </p:nvSpPr>
        <p:spPr>
          <a:xfrm>
            <a:off x="5572132" y="2714620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流程图: 联系 54"/>
          <p:cNvSpPr/>
          <p:nvPr/>
        </p:nvSpPr>
        <p:spPr>
          <a:xfrm>
            <a:off x="4429124" y="2714620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流程图: 联系 55"/>
          <p:cNvSpPr/>
          <p:nvPr/>
        </p:nvSpPr>
        <p:spPr>
          <a:xfrm>
            <a:off x="6643702" y="1714488"/>
            <a:ext cx="285752" cy="285752"/>
          </a:xfrm>
          <a:prstGeom prst="flowChartConnector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文本框 21"/>
          <p:cNvSpPr txBox="1"/>
          <p:nvPr/>
        </p:nvSpPr>
        <p:spPr>
          <a:xfrm>
            <a:off x="1857356" y="4067424"/>
            <a:ext cx="857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2001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年更名广州富力地产股份有限公司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8" name="文本框 21"/>
          <p:cNvSpPr txBox="1"/>
          <p:nvPr/>
        </p:nvSpPr>
        <p:spPr>
          <a:xfrm>
            <a:off x="3000364" y="5089580"/>
            <a:ext cx="85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2002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年进驻北京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9" name="文本框 21"/>
          <p:cNvSpPr txBox="1"/>
          <p:nvPr/>
        </p:nvSpPr>
        <p:spPr>
          <a:xfrm>
            <a:off x="5357818" y="1285860"/>
            <a:ext cx="85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2010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进驻南京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0" name="文本框 21"/>
          <p:cNvSpPr txBox="1"/>
          <p:nvPr/>
        </p:nvSpPr>
        <p:spPr>
          <a:xfrm>
            <a:off x="5357818" y="3071810"/>
            <a:ext cx="857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2007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年进驻上海、太原、惠州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1000" dirty="0" smtClean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1" name="文本框 21"/>
          <p:cNvSpPr txBox="1"/>
          <p:nvPr/>
        </p:nvSpPr>
        <p:spPr>
          <a:xfrm>
            <a:off x="4143372" y="2221048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2006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进驻成都、海南、沈阳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2" name="文本框 21"/>
          <p:cNvSpPr txBox="1"/>
          <p:nvPr/>
        </p:nvSpPr>
        <p:spPr>
          <a:xfrm>
            <a:off x="4143372" y="4067424"/>
            <a:ext cx="857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2005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香港上市，进驻重庆、西安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3" name="文本框 21"/>
          <p:cNvSpPr txBox="1"/>
          <p:nvPr/>
        </p:nvSpPr>
        <p:spPr>
          <a:xfrm>
            <a:off x="3000364" y="3303630"/>
            <a:ext cx="85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2004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进驻天津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4" name="文本框 21"/>
          <p:cNvSpPr txBox="1"/>
          <p:nvPr/>
        </p:nvSpPr>
        <p:spPr>
          <a:xfrm>
            <a:off x="6357950" y="2067160"/>
            <a:ext cx="85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2013</a:t>
            </a:r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endParaRPr lang="en-US" altLang="zh-CN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进驻马来西亚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5" name="文本框 21"/>
          <p:cNvSpPr txBox="1"/>
          <p:nvPr/>
        </p:nvSpPr>
        <p:spPr>
          <a:xfrm>
            <a:off x="7858148" y="1000108"/>
            <a:ext cx="857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10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目前，富力集团已先后开拓澳大利亚、美国市场，并于韩国首尔市展开战略合作</a:t>
            </a:r>
            <a:endParaRPr lang="zh-CN" altLang="en-US" sz="10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lvl="0"/>
            <a:endParaRPr lang="zh-CN" altLang="en-US" sz="1000" dirty="0">
              <a:solidFill>
                <a:schemeClr val="tx2">
                  <a:lumMod val="75000"/>
                  <a:lumOff val="2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 rot="16200000">
            <a:off x="-431061" y="3112612"/>
            <a:ext cx="2400657" cy="4616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楷体_GB2312" pitchFamily="49" charset="-122"/>
                <a:ea typeface="楷体_GB2312" pitchFamily="49" charset="-122"/>
              </a:rPr>
              <a:t>集团发展历程</a:t>
            </a:r>
            <a:endParaRPr lang="zh-CN" altLang="en-US" sz="2400" b="1" dirty="0">
              <a:latin typeface="楷体_GB2312" pitchFamily="49" charset="-122"/>
              <a:ea typeface="楷体_GB2312" pitchFamily="49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4348" y="1048392"/>
            <a:ext cx="20717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企业概况</a:t>
            </a:r>
            <a:endParaRPr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357430"/>
            <a:ext cx="9144000" cy="1918795"/>
          </a:xfrm>
          <a:prstGeom prst="rect">
            <a:avLst/>
          </a:prstGeom>
        </p:spPr>
        <p:txBody>
          <a:bodyPr wrap="square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富力新星，载梦高飞，未来尽览！</a:t>
            </a:r>
            <a:endParaRPr lang="en-US" altLang="zh-CN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   期待您的加入！</a:t>
            </a:r>
            <a:endParaRPr lang="zh-CN" alt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内容占位符 5"/>
          <p:cNvGraphicFramePr/>
          <p:nvPr/>
        </p:nvGraphicFramePr>
        <p:xfrm>
          <a:off x="214282" y="928670"/>
          <a:ext cx="8686800" cy="5328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13070" y="1643050"/>
            <a:ext cx="1015663" cy="471490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vert="eaVert"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90" y="714356"/>
            <a:ext cx="6429420" cy="4494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224" y="1071546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业务范围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00377" y="5013176"/>
            <a:ext cx="8433791" cy="112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天力建筑紧随富力地产发展的速度，目前在全国近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30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个地区成立了分支机构，即将进驻马来西亚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菲律宾、</a:t>
            </a:r>
            <a:r>
              <a:rPr lang="zh-CN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韩国</a:t>
            </a:r>
            <a:r>
              <a:rPr lang="zh-CN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等海外市场。</a:t>
            </a:r>
            <a:endParaRPr lang="zh-CN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662" y="1000108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运营模式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Picture 7" descr="AboutUsPolicy_sub1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928662" y="1643063"/>
            <a:ext cx="7500990" cy="4572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F031387-31394.jpg"/>
          <p:cNvPicPr>
            <a:picLocks noChangeAspect="1"/>
          </p:cNvPicPr>
          <p:nvPr/>
        </p:nvPicPr>
        <p:blipFill>
          <a:blip r:embed="rId1" cstate="print">
            <a:lum bright="70000" contrast="-70000"/>
          </a:blip>
          <a:stretch>
            <a:fillRect/>
          </a:stretch>
        </p:blipFill>
        <p:spPr>
          <a:xfrm>
            <a:off x="0" y="1506766"/>
            <a:ext cx="9144000" cy="39224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00034" y="1643050"/>
            <a:ext cx="80010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广州天力建筑工程有限公司成立于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1992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9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月，系富力地产集团下属全资子公司，主要经营工业与民用建筑工程、装饰工程、设备安装工程、市政公用工程等业务，集铝合金门窗、木门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橱柜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制作安装、园林绿化、景观植物种植与栽培等业务于一体，公司具有房屋建筑工程施工总承包工程一级、市政公用工程施工总承包三级、起重设备安装工程专业承包三级、装饰装修工程专业承包三级资质。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广州天力建筑工程有限公司成都分公司成立于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2007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7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月，现承建项目总建筑面积约为</a:t>
            </a: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170</a:t>
            </a:r>
            <a:r>
              <a:rPr lang="zh-CN" altLang="en-US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万平方米。主要承建项目包括成都富力中心、富力天汇广场及新都富力桃园。</a:t>
            </a:r>
            <a:endParaRPr lang="en-US" altLang="zh-CN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928670"/>
            <a:ext cx="378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天力建筑简介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7"/>
          <p:cNvSpPr>
            <a:spLocks noChangeArrowheads="1"/>
          </p:cNvSpPr>
          <p:nvPr/>
        </p:nvSpPr>
        <p:spPr bwMode="gray">
          <a:xfrm>
            <a:off x="6255430" y="5582392"/>
            <a:ext cx="1714500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</a:t>
            </a:r>
            <a:r>
              <a:rPr lang="zh-CN" altLang="en-US" b="1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南京、杭州等</a:t>
            </a:r>
            <a:endParaRPr lang="zh-CN" altLang="en-US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" name="AutoShape 37"/>
          <p:cNvSpPr>
            <a:spLocks noChangeArrowheads="1"/>
          </p:cNvSpPr>
          <p:nvPr/>
        </p:nvSpPr>
        <p:spPr bwMode="gray">
          <a:xfrm>
            <a:off x="6265726" y="5058215"/>
            <a:ext cx="1714500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</a:t>
            </a:r>
            <a:r>
              <a:rPr lang="zh-CN" altLang="en-US" b="1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无锡</a:t>
            </a:r>
            <a:endParaRPr lang="zh-CN" altLang="en-US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37774" y="5572580"/>
            <a:ext cx="1658937" cy="571500"/>
            <a:chOff x="1260634" y="5321112"/>
            <a:chExt cx="1658937" cy="571500"/>
          </a:xfrm>
        </p:grpSpPr>
        <p:sp>
          <p:nvSpPr>
            <p:cNvPr id="5" name="AutoShape 32"/>
            <p:cNvSpPr>
              <a:spLocks noChangeArrowheads="1"/>
            </p:cNvSpPr>
            <p:nvPr/>
          </p:nvSpPr>
          <p:spPr bwMode="gray">
            <a:xfrm>
              <a:off x="1260634" y="5321112"/>
              <a:ext cx="1658937" cy="5715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6" name="Text Box 33"/>
            <p:cNvSpPr txBox="1">
              <a:spLocks noChangeArrowheads="1"/>
            </p:cNvSpPr>
            <p:nvPr/>
          </p:nvSpPr>
          <p:spPr bwMode="gray">
            <a:xfrm>
              <a:off x="1260635" y="5479514"/>
              <a:ext cx="16437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珠海、深圳等</a:t>
              </a:r>
              <a:endParaRPr lang="zh-CN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7" name="AutoShape 37"/>
          <p:cNvSpPr>
            <a:spLocks noChangeArrowheads="1"/>
          </p:cNvSpPr>
          <p:nvPr/>
        </p:nvSpPr>
        <p:spPr bwMode="gray">
          <a:xfrm>
            <a:off x="6265091" y="4551402"/>
            <a:ext cx="1714500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</a:t>
            </a:r>
            <a:r>
              <a:rPr lang="zh-CN" altLang="en-US" b="1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</a:t>
            </a: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上海</a:t>
            </a:r>
            <a:endParaRPr lang="zh-CN" altLang="en-US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8" name="AutoShape 39"/>
          <p:cNvSpPr>
            <a:spLocks noChangeArrowheads="1"/>
          </p:cNvSpPr>
          <p:nvPr/>
        </p:nvSpPr>
        <p:spPr bwMode="gray">
          <a:xfrm>
            <a:off x="6258741" y="4047847"/>
            <a:ext cx="1727200" cy="56991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         </a:t>
            </a:r>
            <a:r>
              <a:rPr lang="zh-CN" altLang="en-US" b="1" dirty="0" smtClean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太原</a:t>
            </a:r>
            <a:endParaRPr lang="zh-CN" altLang="en-US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9" name="AutoShape 34"/>
          <p:cNvSpPr>
            <a:spLocks noChangeArrowheads="1"/>
          </p:cNvSpPr>
          <p:nvPr/>
        </p:nvSpPr>
        <p:spPr bwMode="gray">
          <a:xfrm>
            <a:off x="6258741" y="3544610"/>
            <a:ext cx="1727200" cy="569912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80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10" name="AutoShape 27"/>
          <p:cNvSpPr>
            <a:spLocks noChangeArrowheads="1"/>
          </p:cNvSpPr>
          <p:nvPr/>
        </p:nvSpPr>
        <p:spPr bwMode="gray">
          <a:xfrm>
            <a:off x="6258741" y="3042672"/>
            <a:ext cx="1727200" cy="569912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80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237774" y="5070326"/>
            <a:ext cx="1658937" cy="571500"/>
            <a:chOff x="1260634" y="5321112"/>
            <a:chExt cx="1658937" cy="571500"/>
          </a:xfrm>
        </p:grpSpPr>
        <p:sp>
          <p:nvSpPr>
            <p:cNvPr id="12" name="AutoShape 32"/>
            <p:cNvSpPr>
              <a:spLocks noChangeArrowheads="1"/>
            </p:cNvSpPr>
            <p:nvPr/>
          </p:nvSpPr>
          <p:spPr bwMode="gray">
            <a:xfrm>
              <a:off x="1260634" y="5321112"/>
              <a:ext cx="1658937" cy="5715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13" name="Text Box 33"/>
            <p:cNvSpPr txBox="1">
              <a:spLocks noChangeArrowheads="1"/>
            </p:cNvSpPr>
            <p:nvPr/>
          </p:nvSpPr>
          <p:spPr bwMode="gray">
            <a:xfrm>
              <a:off x="1669733" y="5479514"/>
              <a:ext cx="74453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福建</a:t>
              </a:r>
              <a:endParaRPr lang="zh-CN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36028" y="4566270"/>
            <a:ext cx="1658937" cy="571500"/>
            <a:chOff x="1258888" y="4797252"/>
            <a:chExt cx="1658937" cy="571500"/>
          </a:xfrm>
        </p:grpSpPr>
        <p:sp>
          <p:nvSpPr>
            <p:cNvPr id="15" name="AutoShape 32"/>
            <p:cNvSpPr>
              <a:spLocks noChangeArrowheads="1"/>
            </p:cNvSpPr>
            <p:nvPr/>
          </p:nvSpPr>
          <p:spPr bwMode="gray">
            <a:xfrm>
              <a:off x="1258888" y="4797252"/>
              <a:ext cx="1658937" cy="5715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16" name="Text Box 33"/>
            <p:cNvSpPr txBox="1">
              <a:spLocks noChangeArrowheads="1"/>
            </p:cNvSpPr>
            <p:nvPr/>
          </p:nvSpPr>
          <p:spPr bwMode="gray">
            <a:xfrm>
              <a:off x="1695133" y="4940127"/>
              <a:ext cx="744537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>
                  <a:solidFill>
                    <a:schemeClr val="bg1"/>
                  </a:solidFill>
                  <a:latin typeface="+mn-ea"/>
                  <a:ea typeface="+mn-ea"/>
                </a:rPr>
                <a:t>梅州</a:t>
              </a:r>
              <a:endParaRPr lang="zh-CN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36028" y="4050784"/>
            <a:ext cx="1657350" cy="571500"/>
            <a:chOff x="1258888" y="4297189"/>
            <a:chExt cx="1657350" cy="571500"/>
          </a:xfrm>
        </p:grpSpPr>
        <p:sp>
          <p:nvSpPr>
            <p:cNvPr id="18" name="AutoShape 30"/>
            <p:cNvSpPr>
              <a:spLocks noChangeArrowheads="1"/>
            </p:cNvSpPr>
            <p:nvPr/>
          </p:nvSpPr>
          <p:spPr bwMode="gray">
            <a:xfrm>
              <a:off x="1258888" y="4297189"/>
              <a:ext cx="1657350" cy="5715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19" name="Text Box 31"/>
            <p:cNvSpPr txBox="1">
              <a:spLocks noChangeArrowheads="1"/>
            </p:cNvSpPr>
            <p:nvPr/>
          </p:nvSpPr>
          <p:spPr bwMode="gray">
            <a:xfrm>
              <a:off x="1681480" y="4435302"/>
              <a:ext cx="8255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>
                  <a:solidFill>
                    <a:schemeClr val="bg1"/>
                  </a:solidFill>
                  <a:latin typeface="+mn-ea"/>
                  <a:ea typeface="+mn-ea"/>
                </a:rPr>
                <a:t>长沙</a:t>
              </a:r>
              <a:endParaRPr lang="zh-CN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0" name="AutoShape 32"/>
          <p:cNvSpPr>
            <a:spLocks noChangeArrowheads="1"/>
          </p:cNvSpPr>
          <p:nvPr/>
        </p:nvSpPr>
        <p:spPr bwMode="gray">
          <a:xfrm>
            <a:off x="1236028" y="3535298"/>
            <a:ext cx="1658937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800">
              <a:latin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231900" y="3021033"/>
            <a:ext cx="1657350" cy="571500"/>
            <a:chOff x="1231900" y="3225627"/>
            <a:chExt cx="1657350" cy="571500"/>
          </a:xfrm>
        </p:grpSpPr>
        <p:sp>
          <p:nvSpPr>
            <p:cNvPr id="22" name="AutoShape 30"/>
            <p:cNvSpPr>
              <a:spLocks noChangeArrowheads="1"/>
            </p:cNvSpPr>
            <p:nvPr/>
          </p:nvSpPr>
          <p:spPr bwMode="gray">
            <a:xfrm>
              <a:off x="1231900" y="3225627"/>
              <a:ext cx="1657350" cy="571500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23" name="Text Box 31"/>
            <p:cNvSpPr txBox="1">
              <a:spLocks noChangeArrowheads="1"/>
            </p:cNvSpPr>
            <p:nvPr/>
          </p:nvSpPr>
          <p:spPr bwMode="gray">
            <a:xfrm>
              <a:off x="1700213" y="3368502"/>
              <a:ext cx="82550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 smtClean="0">
                  <a:solidFill>
                    <a:schemeClr val="bg1"/>
                  </a:solidFill>
                  <a:latin typeface="+mn-ea"/>
                  <a:ea typeface="+mn-ea"/>
                </a:rPr>
                <a:t>成都</a:t>
              </a:r>
              <a:endParaRPr lang="zh-CN" altLang="en-US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24" name="AutoShape 4"/>
          <p:cNvSpPr>
            <a:spLocks noChangeArrowheads="1"/>
          </p:cNvSpPr>
          <p:nvPr/>
        </p:nvSpPr>
        <p:spPr bwMode="gray">
          <a:xfrm rot="16200000" flipH="1">
            <a:off x="3044031" y="3636170"/>
            <a:ext cx="460375" cy="296862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tx2"/>
              </a:gs>
              <a:gs pos="100000">
                <a:srgbClr val="B6B6B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zh-CN" altLang="en-US" sz="2800">
              <a:latin typeface="+mn-ea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 rot="5400000" flipH="1">
            <a:off x="5651500" y="3584576"/>
            <a:ext cx="458787" cy="296862"/>
          </a:xfrm>
          <a:prstGeom prst="upArrow">
            <a:avLst>
              <a:gd name="adj1" fmla="val 51676"/>
              <a:gd name="adj2" fmla="val 100000"/>
            </a:avLst>
          </a:prstGeom>
          <a:gradFill rotWithShape="1">
            <a:gsLst>
              <a:gs pos="0">
                <a:schemeClr val="tx2"/>
              </a:gs>
              <a:gs pos="100000">
                <a:srgbClr val="B6B6B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/>
          <a:p>
            <a:endParaRPr lang="zh-CN" altLang="en-US" sz="28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gray">
          <a:xfrm>
            <a:off x="3557588" y="2719388"/>
            <a:ext cx="2070100" cy="20923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endParaRPr lang="zh-CN" altLang="en-US" sz="2800"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gray">
          <a:xfrm>
            <a:off x="4148138" y="3552825"/>
            <a:ext cx="906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 b="1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天力</a:t>
            </a:r>
            <a:endParaRPr lang="zh-CN" altLang="en-US" sz="2800" b="1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28" name="AutoShape 18"/>
          <p:cNvSpPr>
            <a:spLocks noChangeArrowheads="1"/>
          </p:cNvSpPr>
          <p:nvPr/>
        </p:nvSpPr>
        <p:spPr bwMode="gray">
          <a:xfrm>
            <a:off x="1231900" y="2504778"/>
            <a:ext cx="1658938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800">
              <a:latin typeface="+mn-ea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gray">
          <a:xfrm>
            <a:off x="1698329" y="2630190"/>
            <a:ext cx="7223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重庆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0" name="AutoShape 24"/>
          <p:cNvSpPr>
            <a:spLocks noChangeArrowheads="1"/>
          </p:cNvSpPr>
          <p:nvPr/>
        </p:nvSpPr>
        <p:spPr bwMode="gray">
          <a:xfrm>
            <a:off x="6258741" y="2550046"/>
            <a:ext cx="1727200" cy="571500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80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gray">
          <a:xfrm>
            <a:off x="6817541" y="2684820"/>
            <a:ext cx="801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天津</a:t>
            </a:r>
            <a:endParaRPr lang="zh-CN" altLang="en-US" b="1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2" name="Text Box 28"/>
          <p:cNvSpPr txBox="1">
            <a:spLocks noChangeArrowheads="1"/>
          </p:cNvSpPr>
          <p:nvPr/>
        </p:nvSpPr>
        <p:spPr bwMode="gray">
          <a:xfrm>
            <a:off x="6802619" y="3191232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西安</a:t>
            </a:r>
            <a:endParaRPr lang="en-US" altLang="zh-CN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gray">
          <a:xfrm>
            <a:off x="1702435" y="3638352"/>
            <a:ext cx="744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海南</a:t>
            </a:r>
            <a:endParaRPr lang="zh-CN" altLang="en-US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gray">
          <a:xfrm>
            <a:off x="6789284" y="3711932"/>
            <a:ext cx="644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沈阳</a:t>
            </a:r>
            <a:endParaRPr lang="en-US" altLang="zh-CN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sp>
        <p:nvSpPr>
          <p:cNvPr id="35" name="AutoShape 21"/>
          <p:cNvSpPr>
            <a:spLocks noChangeArrowheads="1"/>
          </p:cNvSpPr>
          <p:nvPr/>
        </p:nvSpPr>
        <p:spPr bwMode="gray">
          <a:xfrm>
            <a:off x="6258741" y="2048232"/>
            <a:ext cx="1727200" cy="569913"/>
          </a:xfrm>
          <a:prstGeom prst="can">
            <a:avLst>
              <a:gd name="adj" fmla="val 25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b="1" dirty="0">
                <a:solidFill>
                  <a:srgbClr val="FFFF00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北京</a:t>
            </a:r>
            <a:endParaRPr lang="zh-CN" altLang="en-US" b="1" dirty="0">
              <a:solidFill>
                <a:srgbClr val="FFFF00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</p:txBody>
      </p:sp>
      <p:pic>
        <p:nvPicPr>
          <p:cNvPr id="36" name="图片 35" descr="天力建筑标志应用11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31605"/>
            <a:ext cx="1202680" cy="71747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37" name="Group 14"/>
          <p:cNvGrpSpPr/>
          <p:nvPr/>
        </p:nvGrpSpPr>
        <p:grpSpPr bwMode="auto">
          <a:xfrm>
            <a:off x="1222589" y="1988840"/>
            <a:ext cx="1658937" cy="569913"/>
            <a:chOff x="703" y="2114"/>
            <a:chExt cx="1045" cy="359"/>
          </a:xfrm>
        </p:grpSpPr>
        <p:sp>
          <p:nvSpPr>
            <p:cNvPr id="38" name="AutoShape 15"/>
            <p:cNvSpPr>
              <a:spLocks noChangeArrowheads="1"/>
            </p:cNvSpPr>
            <p:nvPr/>
          </p:nvSpPr>
          <p:spPr bwMode="gray">
            <a:xfrm>
              <a:off x="703" y="2114"/>
              <a:ext cx="1045" cy="359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 sz="2800">
                <a:latin typeface="+mn-ea"/>
              </a:endParaRPr>
            </a:p>
          </p:txBody>
        </p:sp>
        <p:sp>
          <p:nvSpPr>
            <p:cNvPr id="39" name="Text Box 16"/>
            <p:cNvSpPr txBox="1">
              <a:spLocks noChangeArrowheads="1"/>
            </p:cNvSpPr>
            <p:nvPr/>
          </p:nvSpPr>
          <p:spPr bwMode="gray">
            <a:xfrm>
              <a:off x="1020" y="2205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b="1" dirty="0">
                  <a:solidFill>
                    <a:schemeClr val="bg1"/>
                  </a:solidFill>
                  <a:latin typeface="+mn-ea"/>
                  <a:ea typeface="+mn-ea"/>
                </a:rPr>
                <a:t>广州</a:t>
              </a:r>
              <a:endParaRPr lang="en-US" altLang="zh-CN" b="1" dirty="0">
                <a:solidFill>
                  <a:schemeClr val="bg1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40" name="标题 1"/>
          <p:cNvSpPr/>
          <p:nvPr/>
        </p:nvSpPr>
        <p:spPr bwMode="auto">
          <a:xfrm>
            <a:off x="1285852" y="1000108"/>
            <a:ext cx="66479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zh-CN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天力建筑全国地区公司布局</a:t>
            </a:r>
            <a:endParaRPr lang="zh-CN" alt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0</TotalTime>
  <Words>1647</Words>
  <Application>WPS 演示</Application>
  <PresentationFormat>全屏显示(4:3)</PresentationFormat>
  <Paragraphs>346</Paragraphs>
  <Slides>40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65" baseType="lpstr">
      <vt:lpstr>Arial</vt:lpstr>
      <vt:lpstr>宋体</vt:lpstr>
      <vt:lpstr>Wingdings</vt:lpstr>
      <vt:lpstr>Wingdings 2</vt:lpstr>
      <vt:lpstr>Arial</vt:lpstr>
      <vt:lpstr>华文行楷</vt:lpstr>
      <vt:lpstr>楷体_GB2312</vt:lpstr>
      <vt:lpstr>微软雅黑</vt:lpstr>
      <vt:lpstr>华文中宋</vt:lpstr>
      <vt:lpstr>黑体</vt:lpstr>
      <vt:lpstr>华文楷体</vt:lpstr>
      <vt:lpstr>华文细黑</vt:lpstr>
      <vt:lpstr>楷体</vt:lpstr>
      <vt:lpstr>华文隶书</vt:lpstr>
      <vt:lpstr>Adobe 楷体 Std R</vt:lpstr>
      <vt:lpstr>Franklin Gothic Book</vt:lpstr>
      <vt:lpstr>新宋体</vt:lpstr>
      <vt:lpstr>Arial Unicode MS</vt:lpstr>
      <vt:lpstr>Franklin Gothic Medium</vt:lpstr>
      <vt:lpstr>Calibri</vt:lpstr>
      <vt:lpstr>华文新魏</vt:lpstr>
      <vt:lpstr>Verdana</vt:lpstr>
      <vt:lpstr>暗香扑面</vt:lpstr>
      <vt:lpstr>自定义设计方案</vt:lpstr>
      <vt:lpstr>Excel.Sheet.12</vt:lpstr>
      <vt:lpstr>富力地产2017应届生校园招聘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广州天力建筑工程有限公司 成都分公司</dc:title>
  <dc:creator>Administrator</dc:creator>
  <cp:lastModifiedBy>Administrator</cp:lastModifiedBy>
  <cp:revision>129</cp:revision>
  <dcterms:created xsi:type="dcterms:W3CDTF">2016-10-11T02:01:00Z</dcterms:created>
  <dcterms:modified xsi:type="dcterms:W3CDTF">2017-09-11T03:15:43Z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2052-10.1.0.6747</vt:lpwstr>
  </property>
</Properties>
</file>